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media2.mp3" ContentType="audio/unknown"/>
  <Override PartName="/ppt/media/media3.mp3" ContentType="audio/unknown"/>
  <Override PartName="/ppt/media/media4.mp3" ContentType="audio/unknown"/>
  <Override PartName="/ppt/media/media5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2374900" y="2387600"/>
            <a:ext cx="19621500" cy="48768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2374900" y="7251700"/>
            <a:ext cx="19621500" cy="205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« Saisissez une citation ici. »"/>
          <p:cNvSpPr txBox="1"/>
          <p:nvPr>
            <p:ph type="body" sz="quarter" idx="21"/>
          </p:nvPr>
        </p:nvSpPr>
        <p:spPr>
          <a:xfrm>
            <a:off x="2374900" y="6045200"/>
            <a:ext cx="19621500" cy="1117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« Saisissez une citation ici. »</a:t>
            </a:r>
          </a:p>
        </p:txBody>
      </p:sp>
      <p:sp>
        <p:nvSpPr>
          <p:cNvPr id="94" name="-Gilles Allain"/>
          <p:cNvSpPr txBox="1"/>
          <p:nvPr>
            <p:ph type="body" sz="quarter" idx="22"/>
          </p:nvPr>
        </p:nvSpPr>
        <p:spPr>
          <a:xfrm>
            <a:off x="2374900" y="8953500"/>
            <a:ext cx="19621500" cy="850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-Gilles Allain</a:t>
            </a: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yramides de Gizeh dont la silhouette se découpe sur un crépuscule orange"/>
          <p:cNvSpPr/>
          <p:nvPr>
            <p:ph type="pic" idx="21"/>
          </p:nvPr>
        </p:nvSpPr>
        <p:spPr>
          <a:xfrm>
            <a:off x="0" y="-1816100"/>
            <a:ext cx="24384000" cy="160889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yramides de Gizeh dont la silhouette se découpe sur un crépuscule orange"/>
          <p:cNvSpPr/>
          <p:nvPr>
            <p:ph type="pic" idx="21"/>
          </p:nvPr>
        </p:nvSpPr>
        <p:spPr>
          <a:xfrm>
            <a:off x="2273300" y="-3352800"/>
            <a:ext cx="19850100" cy="12946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2374900" y="9080500"/>
            <a:ext cx="19621500" cy="1905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2374900" y="11010900"/>
            <a:ext cx="19621500" cy="193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2374900" y="5143500"/>
            <a:ext cx="19621500" cy="3429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yramides de Gizeh dont la silhouette se découpe sur un crépuscule orange"/>
          <p:cNvSpPr/>
          <p:nvPr>
            <p:ph type="pic" idx="21"/>
          </p:nvPr>
        </p:nvSpPr>
        <p:spPr>
          <a:xfrm>
            <a:off x="10998200" y="1930400"/>
            <a:ext cx="15167286" cy="10007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1816100" y="1943100"/>
            <a:ext cx="10502900" cy="5626100"/>
          </a:xfrm>
          <a:prstGeom prst="rect">
            <a:avLst/>
          </a:prstGeom>
        </p:spPr>
        <p:txBody>
          <a:bodyPr anchor="b"/>
          <a:lstStyle>
            <a:lvl1pPr algn="ctr">
              <a:defRPr sz="94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1816100" y="7556500"/>
            <a:ext cx="10502900" cy="4216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xfrm>
            <a:off x="2374900" y="4127500"/>
            <a:ext cx="19621500" cy="8191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yramides de Gizeh dont la silhouette se découpe sur un crépuscule orange"/>
          <p:cNvSpPr/>
          <p:nvPr>
            <p:ph type="pic" sz="half" idx="21"/>
          </p:nvPr>
        </p:nvSpPr>
        <p:spPr>
          <a:xfrm>
            <a:off x="10109200" y="3606800"/>
            <a:ext cx="12472592" cy="838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2374900" y="4140200"/>
            <a:ext cx="9410700" cy="7874000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900"/>
              </a:spcBef>
              <a:buBlip>
                <a:blip r:embed="rId2"/>
              </a:buBlip>
              <a:defRPr sz="4200"/>
            </a:lvl1pPr>
            <a:lvl2pPr marL="1066800" indent="-533400">
              <a:spcBef>
                <a:spcPts val="3900"/>
              </a:spcBef>
              <a:buBlip>
                <a:blip r:embed="rId2"/>
              </a:buBlip>
              <a:defRPr sz="4200"/>
            </a:lvl2pPr>
            <a:lvl3pPr marL="1600200" indent="-533400">
              <a:spcBef>
                <a:spcPts val="3900"/>
              </a:spcBef>
              <a:buBlip>
                <a:blip r:embed="rId2"/>
              </a:buBlip>
              <a:defRPr sz="4200"/>
            </a:lvl3pPr>
            <a:lvl4pPr marL="2133600" indent="-533400">
              <a:spcBef>
                <a:spcPts val="3900"/>
              </a:spcBef>
              <a:buBlip>
                <a:blip r:embed="rId2"/>
              </a:buBlip>
              <a:defRPr sz="4200"/>
            </a:lvl4pPr>
            <a:lvl5pPr marL="2667000" indent="-5334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yramides de Gizeh dont la silhouette se découpe sur un crépuscule orange"/>
          <p:cNvSpPr/>
          <p:nvPr>
            <p:ph type="pic" sz="quarter" idx="21"/>
          </p:nvPr>
        </p:nvSpPr>
        <p:spPr>
          <a:xfrm>
            <a:off x="13487400" y="-736600"/>
            <a:ext cx="9662406" cy="6375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Gros plan d’une pyramide à Gizeh"/>
          <p:cNvSpPr/>
          <p:nvPr>
            <p:ph type="pic" idx="22"/>
          </p:nvPr>
        </p:nvSpPr>
        <p:spPr>
          <a:xfrm>
            <a:off x="13111577" y="4381521"/>
            <a:ext cx="9977826" cy="15152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phinx devant les pyramides de Gizeh avec un ciel bleu clair en arrière-plan"/>
          <p:cNvSpPr/>
          <p:nvPr>
            <p:ph type="pic" idx="23"/>
          </p:nvPr>
        </p:nvSpPr>
        <p:spPr>
          <a:xfrm>
            <a:off x="-139700" y="-25400"/>
            <a:ext cx="17310482" cy="1298497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niveau 1…"/>
          <p:cNvSpPr txBox="1"/>
          <p:nvPr>
            <p:ph type="body" idx="1"/>
          </p:nvPr>
        </p:nvSpPr>
        <p:spPr>
          <a:xfrm>
            <a:off x="2374900" y="1651000"/>
            <a:ext cx="19621500" cy="1041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" name="Texte du titre"/>
          <p:cNvSpPr txBox="1"/>
          <p:nvPr>
            <p:ph type="title"/>
          </p:nvPr>
        </p:nvSpPr>
        <p:spPr>
          <a:xfrm>
            <a:off x="2387600" y="889000"/>
            <a:ext cx="19621500" cy="295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1993858" y="13144500"/>
            <a:ext cx="393205" cy="571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660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1320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981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2641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33020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3962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4622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5283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5943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hyperlink" Target="https://www.google.com/search?q=bo+western&amp;client=firefox-b-d&amp;sca_esv=595996923&amp;biw=832&amp;bih=632&amp;tbs=dur:s&amp;tbm=vid&amp;sxsrf=AM9HkKlJo7O2MfwnJlXZJ_lb5vcx89Lv5g:1704475632124&amp;ei=8DuYZYCZB5mhkdUP99ml2A8&amp;ved=0ahUKEwiA0dLE4saDAxWZUKQEHfdsCfsQ4dUDCA0&amp;uact=5&amp;oq=bo+western&amp;gs_lp=Eg1nd3Mtd2l6LXZpZGVvIgpibyB3ZXN0ZXJuMgUQABiABDIGEAAYBxgeSIQJUP0CWJsFcAB4AJABAJgBXqAB_QGqAQEzuAEDyAEA-AEBwgIEECMYJ8ICCBAAGAcYHhgTwgIHEAAYgAQYE4gGAQ&amp;sclient=gws-wiz-video#fpstate=ive&amp;vld=cid:857b8c86,vid:LOgNkvinYKg,st:0" TargetMode="External"/><Relationship Id="rId4" Type="http://schemas.openxmlformats.org/officeDocument/2006/relationships/hyperlink" Target="https://www.google.com/search?q=bo+western&amp;client=firefox-b-d&amp;sca_esv=595996923&amp;tbs=dur:s&amp;tbm=vid&amp;sxsrf=AM9HkKkILPINE4JP5OaasdIS89h6CHVOEA:1704475870843&amp;ei=3jyYZaeEM5erkdUPwdmdwAM&amp;start=20&amp;sa=N&amp;ved=2ahUKEwin67y248aDAxWXVaQEHcFsBzg4ChDy0wN6BAgFEAc&amp;biw=832&amp;bih=632&amp;dpr=2#fpstate=ive&amp;vld=cid:4ce39136,vid:m6DrLYgXqeE,st:0" TargetMode="External"/><Relationship Id="rId5" Type="http://schemas.openxmlformats.org/officeDocument/2006/relationships/hyperlink" Target="https://www.youtube.com/watch?v=U9FzgsF2T-s" TargetMode="External"/><Relationship Id="rId6" Type="http://schemas.openxmlformats.org/officeDocument/2006/relationships/hyperlink" Target="https://www.google.com/search?q=extrait+western&amp;client=firefox-b-d&amp;sca_esv=595996923&amp;biw=832&amp;bih=632&amp;tbs=dur:s&amp;tbm=vid&amp;sxsrf=AM9HkKkKs8oMU-Ws6ZYXHcYQD5CeKFiNYw:1704476090603&amp;ei=uj2YZYiuJPCtkdUPjNCm6AQ&amp;ved=0ahUKEwiI86Gf5MaDAxXwVqQEHQyoCU04ChDh1QMIDQ&amp;uact=5&amp;oq=extrait+western&amp;gs_lp=Eg1nd3Mtd2l6LXZpZGVvIg9leHRyYWl0IHdlc3Rlcm4yBRAAGIAEMgYQABgHGB4yBhAAGAgYHkjAEFAAWLULcAB4AJABAJgBZKAB9QSqAQM3LjG4AQPIAQD4AQHCAgcQIxixAhgnwgIQEAAYgAQYigUYQxixAxiDAcICDRAAGIAEGIoFGEMYsQPCAgoQABiABBgKGLEDwgIQEAAYgAQYigUYChixAxiDAcICBxAAGIAEGArCAg0QABiABBiKBRgKGLEDwgIHECMYsAIYJ8ICChAAGIAEGA0YsQPCAhAQABiABBiKBRgNGLEDGIMBwgIHEAAYgAQYDcICDRAAGIAEGIoFGA0YsQPCAggQABgHGB4YE8ICCBAAGAgYHhgNwgIIEAAYCBgHGB6IBgE&amp;sclient=gws-wiz-video#fpstate=ive&amp;vld=cid:b096b282,vid:nQLJKhKFHJQ,st:0" TargetMode="External"/><Relationship Id="rId7" Type="http://schemas.openxmlformats.org/officeDocument/2006/relationships/hyperlink" Target="https://music.youtube.com/watch?v=9tQN2t-1dPw&amp;feature=shared" TargetMode="External"/><Relationship Id="rId8" Type="http://schemas.openxmlformats.org/officeDocument/2006/relationships/audio" Target="../media/media1.mp3"/><Relationship Id="rId9" Type="http://schemas.microsoft.com/office/2007/relationships/media" Target="../media/media1.mp3"/><Relationship Id="rId10" Type="http://schemas.openxmlformats.org/officeDocument/2006/relationships/image" Target="../media/image4.png"/><Relationship Id="rId11" Type="http://schemas.openxmlformats.org/officeDocument/2006/relationships/audio" Target="../media/media2.mp3"/><Relationship Id="rId12" Type="http://schemas.microsoft.com/office/2007/relationships/media" Target="../media/media2.mp3"/><Relationship Id="rId13" Type="http://schemas.openxmlformats.org/officeDocument/2006/relationships/audio" Target="../media/media3.mp3"/><Relationship Id="rId14" Type="http://schemas.microsoft.com/office/2007/relationships/media" Target="../media/media3.mp3"/><Relationship Id="rId15" Type="http://schemas.openxmlformats.org/officeDocument/2006/relationships/audio" Target="../media/media4.mp3"/><Relationship Id="rId16" Type="http://schemas.microsoft.com/office/2007/relationships/media" Target="../media/media4.mp3"/><Relationship Id="rId17" Type="http://schemas.openxmlformats.org/officeDocument/2006/relationships/audio" Target="../media/media5.mp3"/><Relationship Id="rId18" Type="http://schemas.microsoft.com/office/2007/relationships/media" Target="../media/media5.mp3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estern"/>
          <p:cNvSpPr txBox="1"/>
          <p:nvPr>
            <p:ph type="ctrTitle"/>
          </p:nvPr>
        </p:nvSpPr>
        <p:spPr>
          <a:xfrm>
            <a:off x="2240255" y="3731160"/>
            <a:ext cx="9195576" cy="4876801"/>
          </a:xfrm>
          <a:prstGeom prst="rect">
            <a:avLst/>
          </a:prstGeom>
        </p:spPr>
        <p:txBody>
          <a:bodyPr/>
          <a:lstStyle/>
          <a:p>
            <a:pPr lvl="2" algn="ctr">
              <a:defRPr sz="13200"/>
            </a:pPr>
            <a:r>
              <a:t>Western                       </a:t>
            </a:r>
          </a:p>
        </p:txBody>
      </p:sp>
      <p:sp>
        <p:nvSpPr>
          <p:cNvPr id="120" name="or not western ?"/>
          <p:cNvSpPr txBox="1"/>
          <p:nvPr/>
        </p:nvSpPr>
        <p:spPr>
          <a:xfrm>
            <a:off x="9127420" y="3731160"/>
            <a:ext cx="14131656" cy="487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lvl="1">
              <a:defRPr sz="13200"/>
            </a:pPr>
            <a:r>
              <a:t>or not western 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1"/>
      <p:bldP build="whole" bldLvl="1" animBg="1" rev="0" advAuto="0" spid="120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436685" y="1104899"/>
            <a:ext cx="9448801" cy="4310492"/>
          </a:xfrm>
          <a:prstGeom prst="rect">
            <a:avLst/>
          </a:prstGeom>
        </p:spPr>
      </p:pic>
      <p:pic>
        <p:nvPicPr>
          <p:cNvPr id="163" name="Gros plan d’une pyramide à Gizeh" descr="Gros plan d’une pyramide à Gizeh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436685" y="5638800"/>
            <a:ext cx="9448801" cy="6959600"/>
          </a:xfrm>
          <a:prstGeom prst="rect">
            <a:avLst/>
          </a:prstGeom>
        </p:spPr>
      </p:pic>
      <p:pic>
        <p:nvPicPr>
          <p:cNvPr id="164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6330" y="7549128"/>
            <a:ext cx="9448801" cy="5037876"/>
          </a:xfrm>
          <a:prstGeom prst="rect">
            <a:avLst/>
          </a:prstGeom>
        </p:spPr>
      </p:pic>
      <p:pic>
        <p:nvPicPr>
          <p:cNvPr id="165" name="Gros plan d’une pyramide à Gizeh" descr="Gros plan d’une pyramide à Gizeh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6330" y="1045183"/>
            <a:ext cx="9448801" cy="63910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  <p:bldP build="whole" bldLvl="1" animBg="1" rev="0" advAuto="0" spid="162" grpId="3"/>
      <p:bldP build="whole" bldLvl="1" animBg="1" rev="0" advAuto="0" spid="163" grpId="4"/>
      <p:bldP build="whole" bldLvl="1" animBg="1" rev="0" advAuto="0" spid="16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436685" y="1104899"/>
            <a:ext cx="9448801" cy="4310492"/>
          </a:xfrm>
          <a:prstGeom prst="rect">
            <a:avLst/>
          </a:prstGeom>
        </p:spPr>
      </p:pic>
      <p:pic>
        <p:nvPicPr>
          <p:cNvPr id="168" name="Gros plan d’une pyramide à Gizeh" descr="Gros plan d’une pyramide à Gizeh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436685" y="5638799"/>
            <a:ext cx="9448801" cy="6959601"/>
          </a:xfrm>
          <a:prstGeom prst="rect">
            <a:avLst/>
          </a:prstGeom>
        </p:spPr>
      </p:pic>
      <p:pic>
        <p:nvPicPr>
          <p:cNvPr id="169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6330" y="8312824"/>
            <a:ext cx="9448801" cy="4310492"/>
          </a:xfrm>
          <a:prstGeom prst="rect">
            <a:avLst/>
          </a:prstGeom>
        </p:spPr>
      </p:pic>
      <p:pic>
        <p:nvPicPr>
          <p:cNvPr id="170" name="Gros plan d’une pyramide à Gizeh" descr="Gros plan d’une pyramide à Gizeh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6330" y="1045183"/>
            <a:ext cx="9448801" cy="6959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4"/>
      <p:bldP build="whole" bldLvl="1" animBg="1" rev="0" advAuto="0" spid="167" grpId="3"/>
      <p:bldP build="whole" bldLvl="1" animBg="1" rev="0" advAuto="0" spid="169" grpId="2"/>
      <p:bldP build="whole" bldLvl="1" animBg="1" rev="0" advAuto="0" spid="17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436684" y="1104900"/>
            <a:ext cx="9448801" cy="4310491"/>
          </a:xfrm>
          <a:prstGeom prst="rect">
            <a:avLst/>
          </a:prstGeom>
        </p:spPr>
      </p:pic>
      <p:pic>
        <p:nvPicPr>
          <p:cNvPr id="173" name="Gros plan d’une pyramide à Gizeh" descr="Gros plan d’une pyramide à Gizeh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436684" y="5638799"/>
            <a:ext cx="9448801" cy="6959601"/>
          </a:xfrm>
          <a:prstGeom prst="rect">
            <a:avLst/>
          </a:prstGeom>
        </p:spPr>
      </p:pic>
      <p:pic>
        <p:nvPicPr>
          <p:cNvPr id="174" name="Sphinx devant les pyramides de Gizeh avec un ciel bleu clair en arrière-plan" descr="Sphinx devant les pyramides de Gizeh avec un ciel bleu clair en arrière-plan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92803" y="1117600"/>
            <a:ext cx="11607801" cy="1149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  <p:bldP build="whole" bldLvl="1" animBg="1" rev="0" advAuto="0" spid="172" grpId="2"/>
      <p:bldP build="whole" bldLvl="1" animBg="1" rev="0" advAuto="0" spid="173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588676" y="1879600"/>
            <a:ext cx="9448801" cy="9956800"/>
          </a:xfrm>
          <a:prstGeom prst="rect">
            <a:avLst/>
          </a:prstGeom>
        </p:spPr>
      </p:pic>
      <p:sp>
        <p:nvSpPr>
          <p:cNvPr id="177" name="un film de Rémi CHAYÉ une Aventure dans le Grand Ouest américa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01675">
              <a:defRPr sz="7990"/>
            </a:pPr>
            <a:r>
              <a:t>un film de Rémi CHAYÉ</a:t>
            </a:r>
            <a:r>
              <a:t> </a:t>
            </a:r>
            <a:r>
              <a:rPr sz="6970"/>
              <a:t>une Aventure dans le Grand Ouest américain</a:t>
            </a:r>
          </a:p>
        </p:txBody>
      </p:sp>
      <p:sp>
        <p:nvSpPr>
          <p:cNvPr id="178" name="un western à hauteur d’enfant"/>
          <p:cNvSpPr txBox="1"/>
          <p:nvPr>
            <p:ph type="body" sz="quarter" idx="1"/>
          </p:nvPr>
        </p:nvSpPr>
        <p:spPr>
          <a:xfrm>
            <a:off x="1816100" y="8724900"/>
            <a:ext cx="10502900" cy="42164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/>
            <a:r>
              <a:t>un western à hauteur d’enfant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3"/>
      <p:bldP build="whole" bldLvl="1" animBg="1" rev="0" advAuto="0" spid="177" grpId="1"/>
      <p:bldP build="whole" bldLvl="1" animBg="1" rev="0" advAuto="0" spid="17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extrait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u="sng">
                <a:hlinkClick r:id="rId3" invalidUrl="" action="" tgtFrame="" tooltip="" history="1" highlightClick="0" endSnd="0"/>
              </a:rPr>
              <a:t>extrait 1</a:t>
            </a:r>
          </a:p>
          <a:p>
            <a:pPr>
              <a:buBlip>
                <a:blip r:embed="rId2"/>
              </a:buBlip>
            </a:pPr>
            <a:r>
              <a:rPr u="sng">
                <a:hlinkClick r:id="rId4" invalidUrl="" action="" tgtFrame="" tooltip="" history="1" highlightClick="0" endSnd="0"/>
              </a:rPr>
              <a:t>extrait 2</a:t>
            </a:r>
          </a:p>
          <a:p>
            <a:pPr>
              <a:buBlip>
                <a:blip r:embed="rId2"/>
              </a:buBlip>
            </a:pPr>
            <a:r>
              <a:rPr u="sng">
                <a:hlinkClick r:id="rId5" invalidUrl="" action="" tgtFrame="" tooltip="" history="1" highlightClick="0" endSnd="0"/>
              </a:rPr>
              <a:t>extrait 3</a:t>
            </a:r>
          </a:p>
          <a:p>
            <a:pPr>
              <a:buBlip>
                <a:blip r:embed="rId2"/>
              </a:buBlip>
            </a:pPr>
            <a:r>
              <a:rPr u="sng">
                <a:hlinkClick r:id="rId6" invalidUrl="" action="" tgtFrame="" tooltip="" history="1" highlightClick="0" endSnd="0"/>
              </a:rPr>
              <a:t>extrait 4</a:t>
            </a:r>
          </a:p>
          <a:p>
            <a:pPr>
              <a:buBlip>
                <a:blip r:embed="rId2"/>
              </a:buBlip>
            </a:pPr>
            <a:r>
              <a:rPr u="sng">
                <a:hlinkClick r:id="rId7" invalidUrl="" action="" tgtFrame="" tooltip="" history="1" highlightClick="0" endSnd="0"/>
              </a:rPr>
              <a:t>extrait 5</a:t>
            </a:r>
          </a:p>
        </p:txBody>
      </p:sp>
      <p:pic>
        <p:nvPicPr>
          <p:cNvPr id="123" name="Le bon la bute et le truand (Musique du film).mp3" descr="Le bon la bute et le truand (Musique du film).mp3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5998644" y="2467543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[Film] Musique - On lappelle Trinita.mp3" descr="[Film] Musique - On lappelle Trinita.mp3"/>
          <p:cNvPicPr>
            <a:picLocks noChangeAspect="0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6036375" y="389096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007 James Bond Theme.mp3" descr="007 James Bond Theme.mp3"/>
          <p:cNvPicPr>
            <a:picLocks noChangeAspect="0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5987154" y="5729847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Florencia Di Concilio - Jonas Extrait du film Calamity.mp3" descr="Florencia Di Concilio - Jonas Extrait du film Calamity.mp3"/>
          <p:cNvPicPr>
            <a:picLocks noChangeAspect="0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6016091" y="8974987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l était une fois dans lOuest-Extrait.mp3" descr="Il était une fois dans lOuest-Extrait.mp3"/>
          <p:cNvPicPr>
            <a:picLocks noChangeAspect="0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5933962" y="747029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697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0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608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mediacall" nodeType="clickEffect" presetSubtype="0" presetID="3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0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3688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mediacall" nodeType="clickEffect" presetSubtype="0" presetID="3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0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208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mediacall" nodeType="clickEffect" presetSubtype="0" presetID="3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0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mediacall" nodeType="click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644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mediacall" nodeType="clickEffect" presetSubtype="0" presetID="3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0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65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audio>
            <p:audio isNarration="0">
              <p:cMediaNode mute="0" showWhenStopped="0" numSld="1" vol="100000">
                <p:cTn id="66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audio>
            <p:audio isNarration="0">
              <p:cMediaNode mute="0" showWhenStopped="0" numSld="1" vol="100000">
                <p:cTn id="67" fill="hold" display="0">
                  <p:stCondLst>
                    <p:cond delay="indefinite"/>
                  </p:stCondLst>
                </p:cTn>
                <p:tgtEl>
                  <p:spTgt spid="125"/>
                </p:tgtEl>
              </p:cMediaNode>
            </p:audio>
            <p:audio isNarration="0">
              <p:cMediaNode mute="0" showWhenStopped="0" numSld="1" vol="100000">
                <p:cTn id="68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audio>
            <p:audio isNarration="0">
              <p:cMediaNode mute="0" showWhenStopped="0" numSld="1" vol="100000">
                <p:cTn id="69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build="p" bldLvl="5" animBg="1" rev="0" advAuto="0" spid="1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436685" y="1104900"/>
            <a:ext cx="9448801" cy="4310491"/>
          </a:xfrm>
          <a:prstGeom prst="rect">
            <a:avLst/>
          </a:prstGeom>
        </p:spPr>
      </p:pic>
      <p:pic>
        <p:nvPicPr>
          <p:cNvPr id="130" name="Gros plan d’une pyramide à Gizeh" descr="Gros plan d’une pyramide à Gizeh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436685" y="5638799"/>
            <a:ext cx="9448801" cy="6959601"/>
          </a:xfrm>
          <a:prstGeom prst="rect">
            <a:avLst/>
          </a:prstGeom>
        </p:spPr>
      </p:pic>
      <p:pic>
        <p:nvPicPr>
          <p:cNvPr id="131" name="Sphinx devant les pyramides de Gizeh avec un ciel bleu clair en arrière-plan" descr="Sphinx devant les pyramides de Gizeh avec un ciel bleu clair en arrière-plan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92803" y="1117600"/>
            <a:ext cx="11607801" cy="1149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3"/>
      <p:bldP build="whole" bldLvl="1" animBg="1" rev="0" advAuto="0" spid="130" grpId="1"/>
      <p:bldP build="whole" bldLvl="1" animBg="1" rev="0" advAuto="0" spid="12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390538" y="635683"/>
            <a:ext cx="3563597" cy="4795284"/>
          </a:xfrm>
          <a:prstGeom prst="rect">
            <a:avLst/>
          </a:prstGeom>
        </p:spPr>
      </p:pic>
      <p:pic>
        <p:nvPicPr>
          <p:cNvPr id="134" name="Sphinx devant les pyramides de Gizeh avec un ciel bleu clair en arrière-plan" descr="Sphinx devant les pyramides de Gizeh avec un ciel bleu clair en arrière-plan"/>
          <p:cNvPicPr>
            <a:picLocks noChangeAspect="0"/>
          </p:cNvPicPr>
          <p:nvPr>
            <p:ph type="pic" idx="2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2965262" y="790788"/>
            <a:ext cx="10003388" cy="11493501"/>
          </a:xfrm>
          <a:prstGeom prst="rect">
            <a:avLst/>
          </a:prstGeom>
        </p:spPr>
      </p:pic>
      <p:pic>
        <p:nvPicPr>
          <p:cNvPr id="135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7705" y="5841318"/>
            <a:ext cx="8449264" cy="6554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3"/>
      <p:bldP build="whole" bldLvl="1" animBg="1" rev="0" advAuto="0" spid="133" grpId="1"/>
      <p:bldP build="whole" bldLvl="1" animBg="1" rev="0" advAuto="0" spid="1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436685" y="1104900"/>
            <a:ext cx="9448801" cy="4310491"/>
          </a:xfrm>
          <a:prstGeom prst="rect">
            <a:avLst/>
          </a:prstGeom>
        </p:spPr>
      </p:pic>
      <p:pic>
        <p:nvPicPr>
          <p:cNvPr id="138" name="Gros plan d’une pyramide à Gizeh" descr="Gros plan d’une pyramide à Gizeh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436685" y="5638800"/>
            <a:ext cx="9448801" cy="6959600"/>
          </a:xfrm>
          <a:prstGeom prst="rect">
            <a:avLst/>
          </a:prstGeom>
        </p:spPr>
      </p:pic>
      <p:pic>
        <p:nvPicPr>
          <p:cNvPr id="139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6330" y="8312825"/>
            <a:ext cx="9448801" cy="4310492"/>
          </a:xfrm>
          <a:prstGeom prst="rect">
            <a:avLst/>
          </a:prstGeom>
        </p:spPr>
      </p:pic>
      <p:pic>
        <p:nvPicPr>
          <p:cNvPr id="140" name="Gros plan d’une pyramide à Gizeh" descr="Gros plan d’une pyramide à Gizeh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6330" y="1045183"/>
            <a:ext cx="9448801" cy="6959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2"/>
      <p:bldP build="whole" bldLvl="1" animBg="1" rev="0" advAuto="0" spid="140" grpId="1"/>
      <p:bldP build="whole" bldLvl="1" animBg="1" rev="0" advAuto="0" spid="138" grpId="4"/>
      <p:bldP build="whole" bldLvl="1" animBg="1" rev="0" advAuto="0" spid="137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436685" y="1104900"/>
            <a:ext cx="9448801" cy="4310491"/>
          </a:xfrm>
          <a:prstGeom prst="rect">
            <a:avLst/>
          </a:prstGeom>
        </p:spPr>
      </p:pic>
      <p:pic>
        <p:nvPicPr>
          <p:cNvPr id="143" name="Gros plan d’une pyramide à Gizeh" descr="Gros plan d’une pyramide à Gizeh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436685" y="5638799"/>
            <a:ext cx="9448801" cy="6959601"/>
          </a:xfrm>
          <a:prstGeom prst="rect">
            <a:avLst/>
          </a:prstGeom>
        </p:spPr>
      </p:pic>
      <p:pic>
        <p:nvPicPr>
          <p:cNvPr id="144" name="Sphinx devant les pyramides de Gizeh avec un ciel bleu clair en arrière-plan" descr="Sphinx devant les pyramides de Gizeh avec un ciel bleu clair en arrière-plan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92803" y="1117600"/>
            <a:ext cx="11607801" cy="1149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2"/>
      <p:bldP build="whole" bldLvl="1" animBg="1" rev="0" advAuto="0" spid="143" grpId="3"/>
      <p:bldP build="whole" bldLvl="1" animBg="1" rev="0" advAuto="0" spid="14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436685" y="1104899"/>
            <a:ext cx="9448801" cy="4310492"/>
          </a:xfrm>
          <a:prstGeom prst="rect">
            <a:avLst/>
          </a:prstGeom>
        </p:spPr>
      </p:pic>
      <p:pic>
        <p:nvPicPr>
          <p:cNvPr id="147" name="Gros plan d’une pyramide à Gizeh" descr="Gros plan d’une pyramide à Gizeh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436685" y="5638800"/>
            <a:ext cx="9448801" cy="6959600"/>
          </a:xfrm>
          <a:prstGeom prst="rect">
            <a:avLst/>
          </a:prstGeom>
        </p:spPr>
      </p:pic>
      <p:pic>
        <p:nvPicPr>
          <p:cNvPr id="148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3078" y="8312824"/>
            <a:ext cx="9448801" cy="4310492"/>
          </a:xfrm>
          <a:prstGeom prst="rect">
            <a:avLst/>
          </a:prstGeom>
        </p:spPr>
      </p:pic>
      <p:pic>
        <p:nvPicPr>
          <p:cNvPr id="149" name="Gros plan d’une pyramide à Gizeh" descr="Gros plan d’une pyramide à Gizeh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38174" y="1045183"/>
            <a:ext cx="5585497" cy="6959601"/>
          </a:xfrm>
          <a:prstGeom prst="rect">
            <a:avLst/>
          </a:prstGeom>
        </p:spPr>
      </p:pic>
      <p:pic>
        <p:nvPicPr>
          <p:cNvPr id="150" name="Gros plan d’une pyramide à Gizeh" descr="Gros plan d’une pyramide à Gizeh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37429" y="1045183"/>
            <a:ext cx="5585498" cy="6959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1"/>
      <p:bldP build="whole" bldLvl="1" animBg="1" rev="0" advAuto="0" spid="147" grpId="5"/>
      <p:bldP build="whole" bldLvl="1" animBg="1" rev="0" advAuto="0" spid="148" grpId="3"/>
      <p:bldP build="whole" bldLvl="1" animBg="1" rev="0" advAuto="0" spid="146" grpId="4"/>
      <p:bldP build="whole" bldLvl="1" animBg="1" rev="0" advAuto="0" spid="15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436685" y="1104899"/>
            <a:ext cx="9448801" cy="4310492"/>
          </a:xfrm>
          <a:prstGeom prst="rect">
            <a:avLst/>
          </a:prstGeom>
        </p:spPr>
      </p:pic>
      <p:pic>
        <p:nvPicPr>
          <p:cNvPr id="153" name="Gros plan d’une pyramide à Gizeh" descr="Gros plan d’une pyramide à Gizeh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436685" y="5638800"/>
            <a:ext cx="9448801" cy="6959600"/>
          </a:xfrm>
          <a:prstGeom prst="rect">
            <a:avLst/>
          </a:prstGeom>
        </p:spPr>
      </p:pic>
      <p:pic>
        <p:nvPicPr>
          <p:cNvPr id="154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6330" y="1194452"/>
            <a:ext cx="9448801" cy="5037875"/>
          </a:xfrm>
          <a:prstGeom prst="rect">
            <a:avLst/>
          </a:prstGeom>
        </p:spPr>
      </p:pic>
      <p:pic>
        <p:nvPicPr>
          <p:cNvPr id="155" name="Gros plan d’une pyramide à Gizeh" descr="Gros plan d’une pyramide à Gizeh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6330" y="6346798"/>
            <a:ext cx="9448801" cy="63910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3"/>
      <p:bldP build="whole" bldLvl="1" animBg="1" rev="0" advAuto="0" spid="153" grpId="4"/>
      <p:bldP build="whole" bldLvl="1" animBg="1" rev="0" advAuto="0" spid="155" grpId="2"/>
      <p:bldP build="whole" bldLvl="1" animBg="1" rev="0" advAuto="0" spid="15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436685" y="1104899"/>
            <a:ext cx="9448801" cy="4310492"/>
          </a:xfrm>
          <a:prstGeom prst="rect">
            <a:avLst/>
          </a:prstGeom>
        </p:spPr>
      </p:pic>
      <p:pic>
        <p:nvPicPr>
          <p:cNvPr id="158" name="Gros plan d’une pyramide à Gizeh" descr="Gros plan d’une pyramide à Gizeh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436685" y="5638800"/>
            <a:ext cx="9448801" cy="6959600"/>
          </a:xfrm>
          <a:prstGeom prst="rect">
            <a:avLst/>
          </a:prstGeom>
        </p:spPr>
      </p:pic>
      <p:pic>
        <p:nvPicPr>
          <p:cNvPr id="159" name="Pyramides de Gizeh dont la silhouette se découpe sur un crépuscule orange" descr="Pyramides de Gizeh dont la silhouette se découpe sur un crépuscule oran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6330" y="7549128"/>
            <a:ext cx="9448801" cy="5037876"/>
          </a:xfrm>
          <a:prstGeom prst="rect">
            <a:avLst/>
          </a:prstGeom>
        </p:spPr>
      </p:pic>
      <p:pic>
        <p:nvPicPr>
          <p:cNvPr id="160" name="Gros plan d’une pyramide à Gizeh" descr="Gros plan d’une pyramide à Gizeh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6330" y="1045183"/>
            <a:ext cx="9448801" cy="63910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3"/>
      <p:bldP build="whole" bldLvl="1" animBg="1" rev="0" advAuto="0" spid="159" grpId="2"/>
      <p:bldP build="whole" bldLvl="1" animBg="1" rev="0" advAuto="0" spid="160" grpId="1"/>
      <p:bldP build="whole" bldLvl="1" animBg="1" rev="0" advAuto="0" spid="158" grpId="4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