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handoutMasterIdLst>
    <p:handoutMasterId r:id="rId25"/>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0080625" cy="7559675"/>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144"/>
  </p:normalViewPr>
  <p:slideViewPr>
    <p:cSldViewPr snapToGrid="0" snapToObjects="1">
      <p:cViewPr varScale="1">
        <p:scale>
          <a:sx n="60" d="100"/>
          <a:sy n="60" d="100"/>
        </p:scale>
        <p:origin x="78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Header Placeholder 5">
            <a:extLst>
              <a:ext uri="{FF2B5EF4-FFF2-40B4-BE49-F238E27FC236}">
                <a16:creationId xmlns:a16="http://schemas.microsoft.com/office/drawing/2014/main" xmlns="" id="{EF3E2265-8C21-4900-9A43-F3E45C4A601A}"/>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Mangal" pitchFamily="2"/>
            </a:endParaRPr>
          </a:p>
        </p:txBody>
      </p:sp>
      <p:sp>
        <p:nvSpPr>
          <p:cNvPr id="7" name="Date Placeholder 6">
            <a:extLst>
              <a:ext uri="{FF2B5EF4-FFF2-40B4-BE49-F238E27FC236}">
                <a16:creationId xmlns:a16="http://schemas.microsoft.com/office/drawing/2014/main" xmlns="" id="{4F1DF115-033E-492A-801A-05A76DB14C5D}"/>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Mangal" pitchFamily="2"/>
            </a:endParaRPr>
          </a:p>
        </p:txBody>
      </p:sp>
      <p:sp>
        <p:nvSpPr>
          <p:cNvPr id="8" name="Footer Placeholder 7">
            <a:extLst>
              <a:ext uri="{FF2B5EF4-FFF2-40B4-BE49-F238E27FC236}">
                <a16:creationId xmlns:a16="http://schemas.microsoft.com/office/drawing/2014/main" xmlns="" id="{7A8D970C-448A-4062-AA2C-51626C35C686}"/>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Mangal" pitchFamily="2"/>
            </a:endParaRPr>
          </a:p>
        </p:txBody>
      </p:sp>
      <p:sp>
        <p:nvSpPr>
          <p:cNvPr id="9" name="Slide Number Placeholder 8">
            <a:extLst>
              <a:ext uri="{FF2B5EF4-FFF2-40B4-BE49-F238E27FC236}">
                <a16:creationId xmlns:a16="http://schemas.microsoft.com/office/drawing/2014/main" xmlns="" id="{50F29942-1939-4F13-95DE-6C2786E84463}"/>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E7125288-742D-49C8-AC0E-C595EED0D343}" type="slidenum">
              <a:t>‹#›</a:t>
            </a:fld>
            <a:endParaRPr lang="fr-FR" sz="1400" b="0" i="0" u="none" strike="noStrike" kern="1200">
              <a:ln>
                <a:noFill/>
              </a:ln>
              <a:latin typeface="Arial" pitchFamily="18"/>
              <a:ea typeface="Microsoft YaHei" pitchFamily="2"/>
              <a:cs typeface="Mangal" pitchFamily="2"/>
            </a:endParaRPr>
          </a:p>
        </p:txBody>
      </p:sp>
      <p:sp>
        <p:nvSpPr>
          <p:cNvPr id="2" name="Header Placeholder 1">
            <a:extLst>
              <a:ext uri="{FF2B5EF4-FFF2-40B4-BE49-F238E27FC236}">
                <a16:creationId xmlns:a16="http://schemas.microsoft.com/office/drawing/2014/main" xmlns="" id="{CCAB7100-31C0-498C-BC69-269C9E2C6BB2}"/>
              </a:ext>
            </a:extLst>
          </p:cNvPr>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B70511EF-1A31-4862-AE6C-51C66E307B4D}"/>
              </a:ext>
            </a:extLst>
          </p:cNvPr>
          <p:cNvSpPr>
            <a:spLocks noGrp="1"/>
          </p:cNvSpPr>
          <p:nvPr>
            <p:ph type="dt" sz="quarter" idx="1"/>
          </p:nvPr>
        </p:nvSpPr>
        <p:spPr>
          <a:xfrm>
            <a:off x="4281488" y="0"/>
            <a:ext cx="3276600" cy="536575"/>
          </a:xfrm>
          <a:prstGeom prst="rect">
            <a:avLst/>
          </a:prstGeom>
        </p:spPr>
        <p:txBody>
          <a:bodyPr vert="horz" lIns="91440" tIns="45720" rIns="91440" bIns="45720" rtlCol="0"/>
          <a:lstStyle>
            <a:lvl1pPr algn="r">
              <a:defRPr sz="1200"/>
            </a:lvl1pPr>
          </a:lstStyle>
          <a:p>
            <a:fld id="{492CABD5-97B1-4196-9BAC-F068B86E88DA}" type="datetimeFigureOut">
              <a:rPr lang="en-US"/>
              <a:t>3/31/19</a:t>
            </a:fld>
            <a:endParaRPr lang="en-US"/>
          </a:p>
        </p:txBody>
      </p:sp>
      <p:sp>
        <p:nvSpPr>
          <p:cNvPr id="4" name="Footer Placeholder 3">
            <a:extLst>
              <a:ext uri="{FF2B5EF4-FFF2-40B4-BE49-F238E27FC236}">
                <a16:creationId xmlns:a16="http://schemas.microsoft.com/office/drawing/2014/main" xmlns="" id="{CE179918-275B-48C7-BC89-12B7AA760CC8}"/>
              </a:ext>
            </a:extLst>
          </p:cNvPr>
          <p:cNvSpPr>
            <a:spLocks noGrp="1"/>
          </p:cNvSpPr>
          <p:nvPr>
            <p:ph type="ftr" sz="quarter" idx="2"/>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7D5DD280-2499-4369-B196-56B7F591D0CE}"/>
              </a:ext>
            </a:extLst>
          </p:cNvPr>
          <p:cNvSpPr>
            <a:spLocks noGrp="1"/>
          </p:cNvSpPr>
          <p:nvPr>
            <p:ph type="sldNum" sz="quarter" idx="3"/>
          </p:nvPr>
        </p:nvSpPr>
        <p:spPr>
          <a:xfrm>
            <a:off x="4281488" y="10155238"/>
            <a:ext cx="3276600" cy="536575"/>
          </a:xfrm>
          <a:prstGeom prst="rect">
            <a:avLst/>
          </a:prstGeom>
        </p:spPr>
        <p:txBody>
          <a:bodyPr vert="horz" lIns="91440" tIns="45720" rIns="91440" bIns="45720" rtlCol="0" anchor="b"/>
          <a:lstStyle>
            <a:lvl1pPr algn="r">
              <a:defRPr sz="1200"/>
            </a:lvl1pPr>
          </a:lstStyle>
          <a:p>
            <a:fld id="{2D3F3236-CAEE-4BD5-8593-B0828B918028}" type="slidenum">
              <a:t>‹#›</a:t>
            </a:fld>
            <a:endParaRPr lang="en-US"/>
          </a:p>
        </p:txBody>
      </p:sp>
    </p:spTree>
    <p:extLst>
      <p:ext uri="{BB962C8B-B14F-4D97-AF65-F5344CB8AC3E}">
        <p14:creationId xmlns:p14="http://schemas.microsoft.com/office/powerpoint/2010/main" val="85781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41522DC0-300C-4718-8491-2995E590409E}" type="datetimeFigureOut">
              <a:rPr lang="en-US"/>
              <a:t>3/31/19</a:t>
            </a:fld>
            <a:endParaRPr lang="en-US"/>
          </a:p>
        </p:txBody>
      </p:sp>
      <p:sp>
        <p:nvSpPr>
          <p:cNvPr id="4" name="Slide Image Placeholder 3"/>
          <p:cNvSpPr>
            <a:spLocks noGrp="1" noRot="1" noChangeAspect="1"/>
          </p:cNvSpPr>
          <p:nvPr>
            <p:ph type="sldImg" idx="2"/>
          </p:nvPr>
        </p:nvSpPr>
        <p:spPr>
          <a:xfrm>
            <a:off x="1374775" y="1336675"/>
            <a:ext cx="4810125"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Image Placeholder 7">
            <a:extLst>
              <a:ext uri="{FF2B5EF4-FFF2-40B4-BE49-F238E27FC236}">
                <a16:creationId xmlns:a16="http://schemas.microsoft.com/office/drawing/2014/main" xmlns="" id="{5EE54E3E-0096-4A6A-9904-3F83D940E0AB}"/>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9" name="Notes Placeholder 8">
            <a:extLst>
              <a:ext uri="{FF2B5EF4-FFF2-40B4-BE49-F238E27FC236}">
                <a16:creationId xmlns:a16="http://schemas.microsoft.com/office/drawing/2014/main" xmlns="" id="{8C921ACE-4EAD-4BB2-90F3-0E2463CE3102}"/>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FR"/>
          </a:p>
        </p:txBody>
      </p:sp>
      <p:sp>
        <p:nvSpPr>
          <p:cNvPr id="10" name="Header Placeholder 9">
            <a:extLst>
              <a:ext uri="{FF2B5EF4-FFF2-40B4-BE49-F238E27FC236}">
                <a16:creationId xmlns:a16="http://schemas.microsoft.com/office/drawing/2014/main" xmlns="" id="{F51FFC85-24A0-4C91-A6BE-AAADE5D34145}"/>
              </a:ext>
            </a:extLst>
          </p:cNvPr>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11" name="Date Placeholder 10">
            <a:extLst>
              <a:ext uri="{FF2B5EF4-FFF2-40B4-BE49-F238E27FC236}">
                <a16:creationId xmlns:a16="http://schemas.microsoft.com/office/drawing/2014/main" xmlns="" id="{F94A588B-5998-4D2F-97A1-054ED9AA5826}"/>
              </a:ext>
            </a:extLst>
          </p:cNvPr>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12" name="Footer Placeholder 11">
            <a:extLst>
              <a:ext uri="{FF2B5EF4-FFF2-40B4-BE49-F238E27FC236}">
                <a16:creationId xmlns:a16="http://schemas.microsoft.com/office/drawing/2014/main" xmlns="" id="{1856B629-62B6-4DF6-B840-D0053519088D}"/>
              </a:ext>
            </a:extLst>
          </p:cNvPr>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13" name="Slide Number Placeholder 12">
            <a:extLst>
              <a:ext uri="{FF2B5EF4-FFF2-40B4-BE49-F238E27FC236}">
                <a16:creationId xmlns:a16="http://schemas.microsoft.com/office/drawing/2014/main" xmlns="" id="{300202E1-AD6C-46FA-B506-FC5A5302EDB6}"/>
              </a:ext>
            </a:extLst>
          </p:cNvPr>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rtl="0" hangingPunct="0">
              <a:buNone/>
              <a:tabLst/>
              <a:defRPr lang="fr-FR" sz="1400" kern="1200">
                <a:latin typeface="Times New Roman" pitchFamily="18"/>
                <a:ea typeface="Arial Unicode MS" pitchFamily="2"/>
                <a:cs typeface="Tahoma" pitchFamily="2"/>
              </a:defRPr>
            </a:lvl1pPr>
          </a:lstStyle>
          <a:p>
            <a:pPr lvl="0"/>
            <a:fld id="{160F7610-CC15-4F9D-A094-DF71EB1F1675}" type="slidenum">
              <a:t>‹#›</a:t>
            </a:fld>
            <a:endParaRPr lang="fr-FR"/>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EA2FC7A5-2BEC-4AEE-9A0D-812BB633088A}" type="slidenum">
              <a:t>‹#›</a:t>
            </a:fld>
            <a:endParaRPr lang="en-US"/>
          </a:p>
        </p:txBody>
      </p:sp>
    </p:spTree>
    <p:extLst>
      <p:ext uri="{BB962C8B-B14F-4D97-AF65-F5344CB8AC3E}">
        <p14:creationId xmlns:p14="http://schemas.microsoft.com/office/powerpoint/2010/main" val="1447567163"/>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7A66C09C-C015-4350-A773-6FC0C26F9EC8}"/>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1522DC0-300C-4718-8491-2995E590409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3/31/19</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EFB8D915-910B-45C0-9B89-CFCF343F0043}"/>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D71328E-D7B4-40C0-B23B-7895851E4349}"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87C91267-BB07-4BDD-8F74-08CC8688DBE2}"/>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9EAF8793-8FBF-4151-9A93-AD65DE4A9AA2}"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601DEEE4-9C38-4223-ABDB-3D21C9FE426C}"/>
              </a:ext>
            </a:extLst>
          </p:cNvPr>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AE55C51E-C8BA-495F-9071-E23C9794A08A}"/>
              </a:ext>
            </a:extLst>
          </p:cNvPr>
          <p:cNvSpPr txBox="1">
            <a:spLocks noGrp="1"/>
          </p:cNvSpPr>
          <p:nvPr>
            <p:ph type="body" sz="quarter" idx="1"/>
          </p:nvPr>
        </p:nvSpPr>
        <p:spPr>
          <a:xfrm>
            <a:off x="1169640" y="5086800"/>
            <a:ext cx="5226120" cy="4107240"/>
          </a:xfrm>
          <a:noFill/>
          <a:ln>
            <a:noFill/>
          </a:ln>
        </p:spPr>
        <p:txBody>
          <a:bodyPr lIns="0" tIns="0" rIns="0" bIns="0"/>
          <a:lstStyle/>
          <a:p>
            <a:endParaRPr lang="fr-FR" sz="2400">
              <a:solidFill>
                <a:srgbClr val="000000"/>
              </a:solidFill>
              <a:latin typeface="Thorndale" pitchFamily="1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67DF8D6D-5133-4557-AEF9-64B5B7E254FF}"/>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1522DC0-300C-4718-8491-2995E590409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3/31/19</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22DED644-EC47-4EA3-9254-9CEFA4C004A6}"/>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6F6D6D6-035A-42D4-A17D-0073D0000319}"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10</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689860BF-70B2-4C79-93FF-45370585CC8D}"/>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9202D0AF-E5C4-4B1C-A815-0C5447DC7E6C}"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B3CFE40D-E9F2-4015-9CA9-EA78E9C958DC}"/>
              </a:ext>
            </a:extLst>
          </p:cNvPr>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CA4B81D4-A47A-4ADF-AF97-C4BA1232DCDD}"/>
              </a:ext>
            </a:extLst>
          </p:cNvPr>
          <p:cNvSpPr txBox="1">
            <a:spLocks noGrp="1"/>
          </p:cNvSpPr>
          <p:nvPr>
            <p:ph type="body" sz="quarter" idx="1"/>
          </p:nvPr>
        </p:nvSpPr>
        <p:spPr>
          <a:xfrm>
            <a:off x="1169640" y="5086800"/>
            <a:ext cx="5226120" cy="4107240"/>
          </a:xfrm>
          <a:noFill/>
          <a:ln>
            <a:noFill/>
          </a:ln>
        </p:spPr>
        <p:txBody>
          <a:bodyPr lIns="0" tIns="0" rIns="0" bIns="0"/>
          <a:lstStyle/>
          <a:p>
            <a:endParaRPr lang="fr-FR" sz="2400">
              <a:solidFill>
                <a:srgbClr val="000000"/>
              </a:solidFill>
              <a:latin typeface="Thorndale" pitchFamily="1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4AFBA8C4-B518-43E6-BC69-4153981E0FFA}"/>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1522DC0-300C-4718-8491-2995E590409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3/31/19</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B52D8ABC-C103-430F-AD49-C13BFFC28D94}"/>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6825A6E-4788-4915-9021-389AF7276957}"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11</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54E07311-65CA-4EA7-9F6A-A8437C49B519}"/>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3DC9A2B3-404C-485A-B6B1-99FBD2F368B3}"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4639D4C9-A1E6-42E7-892C-2194F76F2047}"/>
              </a:ext>
            </a:extLst>
          </p:cNvPr>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ABD8F045-6DC9-430D-9EC8-34E45F148AF4}"/>
              </a:ext>
            </a:extLst>
          </p:cNvPr>
          <p:cNvSpPr txBox="1">
            <a:spLocks noGrp="1"/>
          </p:cNvSpPr>
          <p:nvPr>
            <p:ph type="body" sz="quarter" idx="1"/>
          </p:nvPr>
        </p:nvSpPr>
        <p:spPr>
          <a:xfrm>
            <a:off x="1169640" y="5086800"/>
            <a:ext cx="5226120" cy="4107240"/>
          </a:xfrm>
          <a:noFill/>
          <a:ln>
            <a:noFill/>
          </a:ln>
        </p:spPr>
        <p:txBody>
          <a:bodyPr lIns="0" tIns="0" rIns="0" bIns="0"/>
          <a:lstStyle/>
          <a:p>
            <a:endParaRPr lang="fr-FR" sz="2400">
              <a:solidFill>
                <a:srgbClr val="000000"/>
              </a:solidFill>
              <a:latin typeface="Thorndale" pitchFamily="1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655167CC-2820-4631-909B-74F5948D9E76}"/>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1522DC0-300C-4718-8491-2995E590409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3/31/19</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2E6B6CB8-EDB3-422C-835E-D4836D1D3F7E}"/>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91CB121A-7BC2-4CE2-981D-78F60036C639}"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12</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862FE772-FEEC-4839-BBE1-2986D1BB80BA}"/>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730879C7-214B-4B73-9B91-DED1FBF74123}"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EF709775-2236-4D2F-8C64-7981737B7B87}"/>
              </a:ext>
            </a:extLst>
          </p:cNvPr>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2C1C0DCE-9083-4D35-AFD5-A83C75E40F73}"/>
              </a:ext>
            </a:extLst>
          </p:cNvPr>
          <p:cNvSpPr txBox="1">
            <a:spLocks noGrp="1"/>
          </p:cNvSpPr>
          <p:nvPr>
            <p:ph type="body" sz="quarter" idx="1"/>
          </p:nvPr>
        </p:nvSpPr>
        <p:spPr>
          <a:xfrm>
            <a:off x="1169640" y="5086800"/>
            <a:ext cx="5226120" cy="4107240"/>
          </a:xfrm>
          <a:noFill/>
          <a:ln>
            <a:noFill/>
          </a:ln>
        </p:spPr>
        <p:txBody>
          <a:bodyPr lIns="0" tIns="0" rIns="0" bIns="0"/>
          <a:lstStyle/>
          <a:p>
            <a:endParaRPr lang="fr-FR" sz="2400">
              <a:solidFill>
                <a:srgbClr val="000000"/>
              </a:solidFill>
              <a:latin typeface="Thorndale" pitchFamily="1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C949DE43-9292-400C-ADE2-F9FD5AFFA650}"/>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1522DC0-300C-4718-8491-2995E590409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3/31/19</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D9828690-7530-4B46-9A5A-F7879718DE93}"/>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AFCA18C-C1CD-4171-A0EF-4CF9FD4C2C6F}"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13</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170C6FA4-5E7F-48DB-AC70-1BFDE947E4FE}"/>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1519B421-E034-4DCA-8C26-7EE97372994B}"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17DF223F-AADA-40F1-89A3-DEC6A5BF1B9B}"/>
              </a:ext>
            </a:extLst>
          </p:cNvPr>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60AC01C2-3C6D-4E57-AC50-647D35F6D326}"/>
              </a:ext>
            </a:extLst>
          </p:cNvPr>
          <p:cNvSpPr txBox="1">
            <a:spLocks noGrp="1"/>
          </p:cNvSpPr>
          <p:nvPr>
            <p:ph type="body" sz="quarter" idx="1"/>
          </p:nvPr>
        </p:nvSpPr>
        <p:spPr>
          <a:xfrm>
            <a:off x="1169640" y="5086800"/>
            <a:ext cx="5226120" cy="4107240"/>
          </a:xfrm>
          <a:noFill/>
          <a:ln>
            <a:noFill/>
          </a:ln>
        </p:spPr>
        <p:txBody>
          <a:bodyPr lIns="0" tIns="0" rIns="0" bIns="0"/>
          <a:lstStyle/>
          <a:p>
            <a:endParaRPr lang="fr-FR" sz="2400">
              <a:solidFill>
                <a:srgbClr val="000000"/>
              </a:solidFill>
              <a:latin typeface="Thorndale" pitchFamily="1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FBB35C36-B6B4-4B9A-A644-4A8654EA512A}"/>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1522DC0-300C-4718-8491-2995E590409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3/31/19</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87C4EC5D-6E98-4D4D-8BA9-F5B73FBBADD8}"/>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8CE7C25-109E-418E-B669-1B95021D8339}"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14</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CFF7D37F-911F-4399-BA06-A30A7E8C60B9}"/>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CBA6832-E2FA-4DC6-B387-58A6F03DF33C}"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F254E869-012D-4A74-8A37-278EC3F764A9}"/>
              </a:ext>
            </a:extLst>
          </p:cNvPr>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5B68E654-416C-4729-97F6-F0477A22B5C1}"/>
              </a:ext>
            </a:extLst>
          </p:cNvPr>
          <p:cNvSpPr txBox="1">
            <a:spLocks noGrp="1"/>
          </p:cNvSpPr>
          <p:nvPr>
            <p:ph type="body" sz="quarter" idx="1"/>
          </p:nvPr>
        </p:nvSpPr>
        <p:spPr>
          <a:xfrm>
            <a:off x="1169640" y="5086800"/>
            <a:ext cx="5226120" cy="4107240"/>
          </a:xfrm>
          <a:noFill/>
          <a:ln>
            <a:noFill/>
          </a:ln>
        </p:spPr>
        <p:txBody>
          <a:bodyPr lIns="0" tIns="0" rIns="0" bIns="0"/>
          <a:lstStyle/>
          <a:p>
            <a:endParaRPr lang="fr-FR" sz="2400">
              <a:solidFill>
                <a:srgbClr val="000000"/>
              </a:solidFill>
              <a:latin typeface="Thorndale" pitchFamily="1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FE943F73-E0EB-4387-B5AB-2C218D022FE5}"/>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1522DC0-300C-4718-8491-2995E590409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3/31/19</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71C6CE3C-83B4-4103-8BAA-6EB17E3B537A}"/>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077F518-2D8C-4506-8622-FD9695FE9314}"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15</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50FAF5F2-6540-473C-83B7-E40C278D624D}"/>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22EEA09-A98D-479B-8292-C0EC302635AA}"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4723FA7A-254C-4AB4-8F9C-60ED395111E0}"/>
              </a:ext>
            </a:extLst>
          </p:cNvPr>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26AE2AFB-8210-4D96-B3F1-7D46B3981010}"/>
              </a:ext>
            </a:extLst>
          </p:cNvPr>
          <p:cNvSpPr txBox="1">
            <a:spLocks noGrp="1"/>
          </p:cNvSpPr>
          <p:nvPr>
            <p:ph type="body" sz="quarter" idx="1"/>
          </p:nvPr>
        </p:nvSpPr>
        <p:spPr>
          <a:xfrm>
            <a:off x="1169640" y="5086800"/>
            <a:ext cx="5226120" cy="4107240"/>
          </a:xfrm>
          <a:noFill/>
          <a:ln>
            <a:noFill/>
          </a:ln>
        </p:spPr>
        <p:txBody>
          <a:bodyPr lIns="0" tIns="0" rIns="0" bIns="0"/>
          <a:lstStyle/>
          <a:p>
            <a:endParaRPr lang="fr-FR" sz="2400">
              <a:solidFill>
                <a:srgbClr val="000000"/>
              </a:solidFill>
              <a:latin typeface="Thorndale" pitchFamily="1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40CACCD4-4D75-4021-8212-886817B23CED}"/>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1522DC0-300C-4718-8491-2995E590409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3/31/19</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39AB7031-DDC6-496C-9C7D-5F9916693D74}"/>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B118459A-0B7C-4256-84CA-AC88ED8E9046}"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16</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D00B601C-E4B1-4653-8EA5-2FD8EC78CD26}"/>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B2413935-4C87-4A4B-AB13-295E2793E878}"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16</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3D22EEA8-4D2A-425E-86DD-4D3B55BEB703}"/>
              </a:ext>
            </a:extLst>
          </p:cNvPr>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BC539709-C10F-437D-8E73-6D30A19912C2}"/>
              </a:ext>
            </a:extLst>
          </p:cNvPr>
          <p:cNvSpPr txBox="1">
            <a:spLocks noGrp="1"/>
          </p:cNvSpPr>
          <p:nvPr>
            <p:ph type="body" sz="quarter" idx="1"/>
          </p:nvPr>
        </p:nvSpPr>
        <p:spPr>
          <a:xfrm>
            <a:off x="1169640" y="5086800"/>
            <a:ext cx="5226120" cy="4107240"/>
          </a:xfrm>
          <a:noFill/>
          <a:ln>
            <a:noFill/>
          </a:ln>
        </p:spPr>
        <p:txBody>
          <a:bodyPr lIns="0" tIns="0" rIns="0" bIns="0"/>
          <a:lstStyle/>
          <a:p>
            <a:endParaRPr lang="fr-FR" sz="2400">
              <a:solidFill>
                <a:srgbClr val="000000"/>
              </a:solidFill>
              <a:latin typeface="Thorndale" pitchFamily="1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FDF42892-CA64-4298-8CC1-C4935A93EB97}"/>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1522DC0-300C-4718-8491-2995E590409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3/31/19</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F0E663EE-0BBB-4E6B-87B2-C00BCB9836EE}"/>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E395E99B-A52A-486F-A845-CF8DCA67C2EC}"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17</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6A2744F7-90B9-42E4-855D-DF80E1A94BFD}"/>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C51E5D2-962D-4D00-AAC3-C10E916FC78E}"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99B02DBA-5D29-40C9-8710-48CE749673BE}"/>
              </a:ext>
            </a:extLst>
          </p:cNvPr>
          <p:cNvSpPr>
            <a:spLocks noGrp="1" noRot="1" noChangeAspect="1" noResize="1"/>
          </p:cNvSpPr>
          <p:nvPr>
            <p:ph type="sldImg"/>
          </p:nvPr>
        </p:nvSpPr>
        <p:spPr>
          <a:xfrm>
            <a:off x="1312863" y="1027113"/>
            <a:ext cx="4933950" cy="3700462"/>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AD34BC6C-49E6-420E-AAFC-1D950C7E2DAA}"/>
              </a:ext>
            </a:extLst>
          </p:cNvPr>
          <p:cNvSpPr txBox="1">
            <a:spLocks noGrp="1"/>
          </p:cNvSpPr>
          <p:nvPr>
            <p:ph type="body" sz="quarter" idx="1"/>
          </p:nvPr>
        </p:nvSpPr>
        <p:spPr>
          <a:xfrm>
            <a:off x="1169640" y="5086800"/>
            <a:ext cx="5226120" cy="4107240"/>
          </a:xfrm>
          <a:noFill/>
          <a:ln>
            <a:noFill/>
          </a:ln>
        </p:spPr>
        <p:txBody>
          <a:bodyPr lIns="0" tIns="0" rIns="0" bIns="0"/>
          <a:lstStyle/>
          <a:p>
            <a:endParaRPr lang="fr-FR" sz="2400">
              <a:solidFill>
                <a:srgbClr val="000000"/>
              </a:solidFill>
              <a:latin typeface="Thorndale" pitchFamily="1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8F9AB7AB-A4F0-4F73-9993-F1B02FF9C815}"/>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1522DC0-300C-4718-8491-2995E590409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3/31/19</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078B03DB-C422-4367-8F33-03438C320143}"/>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33D35A1-468D-43B9-8D8C-D7018FC85A4C}"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18</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1DDCCF3B-79B7-45E1-BCFD-EB95801AE522}"/>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6C166440-BA59-4075-9FAA-782F5A5022C7}"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18</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DCFD86DB-715B-4239-9BAD-4FF6BD0D0C74}"/>
              </a:ext>
            </a:extLst>
          </p:cNvPr>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68AAC85C-430C-4DFC-8D0F-A90EE8D36806}"/>
              </a:ext>
            </a:extLst>
          </p:cNvPr>
          <p:cNvSpPr txBox="1">
            <a:spLocks noGrp="1"/>
          </p:cNvSpPr>
          <p:nvPr>
            <p:ph type="body" sz="quarter" idx="1"/>
          </p:nvPr>
        </p:nvSpPr>
        <p:spPr>
          <a:xfrm>
            <a:off x="1169640" y="5086800"/>
            <a:ext cx="5226120" cy="4107240"/>
          </a:xfrm>
          <a:noFill/>
          <a:ln>
            <a:noFill/>
          </a:ln>
        </p:spPr>
        <p:txBody>
          <a:bodyPr lIns="0" tIns="0" rIns="0" bIns="0"/>
          <a:lstStyle/>
          <a:p>
            <a:endParaRPr lang="fr-FR" sz="2400">
              <a:solidFill>
                <a:srgbClr val="000000"/>
              </a:solidFill>
              <a:latin typeface="Thorndale" pitchFamily="1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BEDD3936-BC1B-47CC-8100-75475E11163D}"/>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1522DC0-300C-4718-8491-2995E590409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3/31/19</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59E5A1AD-DB06-4DFF-BC7B-FFE76C47D0FA}"/>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E66F3D9D-F00D-459F-BCE0-F253DDB8FFE6}"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19</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DE229B94-F74A-483B-9748-3317FDF71349}"/>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6EFA4D55-9474-44A0-9B70-B67918F6EB90}"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EEFB502B-2FC6-479D-A596-F155F96103D3}"/>
              </a:ext>
            </a:extLst>
          </p:cNvPr>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67B9528F-E3FF-4215-9AAA-258647EB0214}"/>
              </a:ext>
            </a:extLst>
          </p:cNvPr>
          <p:cNvSpPr txBox="1">
            <a:spLocks noGrp="1"/>
          </p:cNvSpPr>
          <p:nvPr>
            <p:ph type="body" sz="quarter" idx="1"/>
          </p:nvPr>
        </p:nvSpPr>
        <p:spPr>
          <a:xfrm>
            <a:off x="1169640" y="5086800"/>
            <a:ext cx="5226120" cy="4107240"/>
          </a:xfrm>
          <a:noFill/>
          <a:ln>
            <a:noFill/>
          </a:ln>
        </p:spPr>
        <p:txBody>
          <a:bodyPr lIns="0" tIns="0" rIns="0" bIns="0"/>
          <a:lstStyle/>
          <a:p>
            <a:endParaRPr lang="fr-FR" sz="2400">
              <a:solidFill>
                <a:srgbClr val="000000"/>
              </a:solidFill>
              <a:latin typeface="Thorndale" pitchFamily="1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8940896F-3A60-475F-9179-A0D65BBB18C4}"/>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1522DC0-300C-4718-8491-2995E590409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3/31/19</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933FA43B-1574-493E-AB84-AF39B8865418}"/>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35362770-3C81-4E88-945B-7CA539B69F90}"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04BE4550-AC64-4D75-8817-05791AE66542}"/>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49F2C63-04D6-4826-A73A-1247AC4903B1}"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B4FAA752-6C38-4D04-8C20-1B7E07D331B5}"/>
              </a:ext>
            </a:extLst>
          </p:cNvPr>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079E08FA-9A10-486D-BDC6-0A6A1759868A}"/>
              </a:ext>
            </a:extLst>
          </p:cNvPr>
          <p:cNvSpPr txBox="1">
            <a:spLocks noGrp="1"/>
          </p:cNvSpPr>
          <p:nvPr>
            <p:ph type="body" sz="quarter" idx="1"/>
          </p:nvPr>
        </p:nvSpPr>
        <p:spPr>
          <a:xfrm>
            <a:off x="1169640" y="5086800"/>
            <a:ext cx="5226120" cy="4107240"/>
          </a:xfrm>
          <a:noFill/>
          <a:ln>
            <a:noFill/>
          </a:ln>
        </p:spPr>
        <p:txBody>
          <a:bodyPr lIns="0" tIns="0" rIns="0" bIns="0">
            <a:spAutoFit/>
          </a:bodyPr>
          <a:lstStyle/>
          <a:p>
            <a:endParaRPr lang="fr-FR" sz="2400">
              <a:solidFill>
                <a:srgbClr val="000000"/>
              </a:solidFill>
              <a:latin typeface="Thorndale" pitchFamily="1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52EC11BE-F9C3-477F-A174-F012FF47C2F4}"/>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1522DC0-300C-4718-8491-2995E590409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3/31/19</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A1B5BB9A-3E2D-48D2-ABD9-772E183ADA9A}"/>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3AEB0B12-0F66-4642-8A8A-33138DD5197B}"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20</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EAC76FDF-856C-4B26-B3E5-D8C4B796D70A}"/>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D3BDB0F-F6FB-403B-B61B-CA4F20981AC4}"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8140EC7D-961B-47EE-9A7C-4A0A3043AB6E}"/>
              </a:ext>
            </a:extLst>
          </p:cNvPr>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BE76022F-F9BB-47FF-936C-F8C3CBDF74BA}"/>
              </a:ext>
            </a:extLst>
          </p:cNvPr>
          <p:cNvSpPr txBox="1">
            <a:spLocks noGrp="1"/>
          </p:cNvSpPr>
          <p:nvPr>
            <p:ph type="body" sz="quarter" idx="1"/>
          </p:nvPr>
        </p:nvSpPr>
        <p:spPr>
          <a:xfrm>
            <a:off x="1169640" y="5086800"/>
            <a:ext cx="5226120" cy="4107240"/>
          </a:xfrm>
          <a:noFill/>
          <a:ln>
            <a:noFill/>
          </a:ln>
        </p:spPr>
        <p:txBody>
          <a:bodyPr lIns="0" tIns="0" rIns="0" bIns="0"/>
          <a:lstStyle/>
          <a:p>
            <a:endParaRPr lang="fr-FR" sz="2400">
              <a:solidFill>
                <a:srgbClr val="000000"/>
              </a:solidFill>
              <a:latin typeface="Thorndale" pitchFamily="1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8A13BA9F-5456-4039-AE3A-CF3A327E0BA1}"/>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1522DC0-300C-4718-8491-2995E590409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3/31/19</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6699DDBA-CB08-4CEF-8C58-2A5E993A00E8}"/>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A5A36EA5-34A8-4CE5-BC89-8FF1222CB247}"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21</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8C2D9A92-F623-4AEE-B780-B6884E3712A6}"/>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AC568AD-4DFE-46F6-9941-64C30FEA236A}"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21</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7EEDD44F-0B52-4E0B-A217-B6FDFF0F7385}"/>
              </a:ext>
            </a:extLst>
          </p:cNvPr>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95974A63-8686-4369-BF10-96D350E6BA62}"/>
              </a:ext>
            </a:extLst>
          </p:cNvPr>
          <p:cNvSpPr txBox="1">
            <a:spLocks noGrp="1"/>
          </p:cNvSpPr>
          <p:nvPr>
            <p:ph type="body" sz="quarter" idx="1"/>
          </p:nvPr>
        </p:nvSpPr>
        <p:spPr>
          <a:xfrm>
            <a:off x="1169640" y="5086800"/>
            <a:ext cx="5226120" cy="4107240"/>
          </a:xfrm>
          <a:noFill/>
          <a:ln>
            <a:noFill/>
          </a:ln>
        </p:spPr>
        <p:txBody>
          <a:bodyPr lIns="0" tIns="0" rIns="0" bIns="0"/>
          <a:lstStyle/>
          <a:p>
            <a:endParaRPr lang="fr-FR" sz="2400">
              <a:solidFill>
                <a:srgbClr val="000000"/>
              </a:solidFill>
              <a:latin typeface="Thorndale" pitchFamily="1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216CC8CA-D1A8-4F5E-9B54-5C65563D7894}"/>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1522DC0-300C-4718-8491-2995E590409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3/31/19</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49439212-6730-419A-B06B-7D1B5B74CFA6}"/>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689A4AD1-7B5B-45F4-A342-B5D58211939C}"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3</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DA7CD487-9E13-4DDC-9A73-1C25DC947964}"/>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B0762B6-4747-4002-A528-8D99DA0A12EF}"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C27ABB0E-FE36-413D-A570-E5DAB3E07F2D}"/>
              </a:ext>
            </a:extLst>
          </p:cNvPr>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ED8A670A-3388-4ACE-91B4-EA3F87E75AEC}"/>
              </a:ext>
            </a:extLst>
          </p:cNvPr>
          <p:cNvSpPr txBox="1">
            <a:spLocks noGrp="1"/>
          </p:cNvSpPr>
          <p:nvPr>
            <p:ph type="body" sz="quarter" idx="1"/>
          </p:nvPr>
        </p:nvSpPr>
        <p:spPr>
          <a:xfrm>
            <a:off x="1169640" y="5086800"/>
            <a:ext cx="5226120" cy="4107240"/>
          </a:xfrm>
          <a:noFill/>
          <a:ln>
            <a:noFill/>
          </a:ln>
        </p:spPr>
        <p:txBody>
          <a:bodyPr lIns="0" tIns="0" rIns="0" bIns="0"/>
          <a:lstStyle/>
          <a:p>
            <a:endParaRPr lang="fr-FR" sz="2400">
              <a:solidFill>
                <a:srgbClr val="000000"/>
              </a:solidFill>
              <a:latin typeface="Thorndale" pitchFamily="1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7A9ECC0A-7A75-4EA8-84B1-827A23972295}"/>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1522DC0-300C-4718-8491-2995E590409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3/31/19</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BEFCA792-6F7B-458D-A763-357DAACF4DAB}"/>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1A23D04D-4573-4319-B869-8D613315D4D8}"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264A6404-9ABC-4999-BDC5-BF579203BCBF}"/>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F1463089-0C4A-468D-86B7-DEAD50222E4E}"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87DB06BB-14B6-41DB-9EB2-08236D502316}"/>
              </a:ext>
            </a:extLst>
          </p:cNvPr>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4A1A1C38-C91E-446B-8E19-64E8800301F8}"/>
              </a:ext>
            </a:extLst>
          </p:cNvPr>
          <p:cNvSpPr txBox="1">
            <a:spLocks noGrp="1"/>
          </p:cNvSpPr>
          <p:nvPr>
            <p:ph type="body" sz="quarter" idx="1"/>
          </p:nvPr>
        </p:nvSpPr>
        <p:spPr>
          <a:xfrm>
            <a:off x="1169640" y="5086800"/>
            <a:ext cx="5226120" cy="4107240"/>
          </a:xfrm>
          <a:noFill/>
          <a:ln>
            <a:noFill/>
          </a:ln>
        </p:spPr>
        <p:txBody>
          <a:bodyPr lIns="0" tIns="0" rIns="0" bIns="0"/>
          <a:lstStyle/>
          <a:p>
            <a:endParaRPr lang="fr-FR" sz="2400">
              <a:solidFill>
                <a:srgbClr val="000000"/>
              </a:solidFill>
              <a:latin typeface="Thorndale" pitchFamily="1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9F7F11EC-2344-4803-B6C9-F3861F674063}"/>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1522DC0-300C-4718-8491-2995E590409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3/31/19</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3BB2A1A2-C24F-45DB-B6DD-47FB0AB528FF}"/>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3A8422D-E180-4E10-9502-ADA6BDE18351}"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5</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4464AF30-59D3-41FB-809B-AE39740EE2B1}"/>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9968D7F-1C9E-4516-8DC0-0A81B21B17AC}"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DB3C8015-B671-4C09-AADF-AA762378E05E}"/>
              </a:ext>
            </a:extLst>
          </p:cNvPr>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B74606C3-9405-400F-95EF-749C7FC9B4B7}"/>
              </a:ext>
            </a:extLst>
          </p:cNvPr>
          <p:cNvSpPr txBox="1">
            <a:spLocks noGrp="1"/>
          </p:cNvSpPr>
          <p:nvPr>
            <p:ph type="body" sz="quarter" idx="1"/>
          </p:nvPr>
        </p:nvSpPr>
        <p:spPr>
          <a:xfrm>
            <a:off x="1169640" y="5086800"/>
            <a:ext cx="5226120" cy="4107240"/>
          </a:xfrm>
          <a:noFill/>
          <a:ln>
            <a:noFill/>
          </a:ln>
        </p:spPr>
        <p:txBody>
          <a:bodyPr lIns="0" tIns="0" rIns="0" bIns="0"/>
          <a:lstStyle/>
          <a:p>
            <a:endParaRPr lang="fr-FR" sz="2400">
              <a:solidFill>
                <a:srgbClr val="000000"/>
              </a:solidFill>
              <a:latin typeface="Thorndale" pitchFamily="1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02EE096D-5790-4ADC-8996-0F2AC18098DF}"/>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1522DC0-300C-4718-8491-2995E590409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3/31/19</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EC6D80F6-5A40-41F9-9B73-2B86A6CD0719}"/>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7F967C81-5E29-4C46-8E7A-BBC6576B179E}"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6</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27C73663-C776-481A-878B-395EF6877E7C}"/>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3E67E82-45AE-4D53-8C43-493161441F84}"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858B90CB-A7E5-4376-88DC-1B64A7C8ED6F}"/>
              </a:ext>
            </a:extLst>
          </p:cNvPr>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0807FED9-CD6B-45DB-BB15-448CFC9FDD28}"/>
              </a:ext>
            </a:extLst>
          </p:cNvPr>
          <p:cNvSpPr txBox="1">
            <a:spLocks noGrp="1"/>
          </p:cNvSpPr>
          <p:nvPr>
            <p:ph type="body" sz="quarter" idx="1"/>
          </p:nvPr>
        </p:nvSpPr>
        <p:spPr>
          <a:xfrm>
            <a:off x="1169640" y="5086800"/>
            <a:ext cx="5226120" cy="4107240"/>
          </a:xfrm>
          <a:noFill/>
          <a:ln>
            <a:noFill/>
          </a:ln>
        </p:spPr>
        <p:txBody>
          <a:bodyPr lIns="0" tIns="0" rIns="0" bIns="0"/>
          <a:lstStyle/>
          <a:p>
            <a:endParaRPr lang="fr-FR" sz="2400">
              <a:solidFill>
                <a:srgbClr val="000000"/>
              </a:solidFill>
              <a:latin typeface="Thorndale" pitchFamily="1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B17500D1-87A4-4A53-ACEA-D71EB2A19649}"/>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1522DC0-300C-4718-8491-2995E590409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3/31/19</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6548CC74-4D20-4BF6-9090-B3E70B3915FA}"/>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185CF68-0EBE-4341-89E9-02F0D44C4A32}"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7</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2D0A38F7-3CB9-4D59-B7C8-C8ABAED657E1}"/>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AC57FD8-4B4F-4BC4-AFC0-4FFB74221E17}"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2B7A3946-CED2-447F-B336-05226273B241}"/>
              </a:ext>
            </a:extLst>
          </p:cNvPr>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719E40ED-938E-479B-BAE0-87F76ACF5D3A}"/>
              </a:ext>
            </a:extLst>
          </p:cNvPr>
          <p:cNvSpPr txBox="1">
            <a:spLocks noGrp="1"/>
          </p:cNvSpPr>
          <p:nvPr>
            <p:ph type="body" sz="quarter" idx="1"/>
          </p:nvPr>
        </p:nvSpPr>
        <p:spPr>
          <a:xfrm>
            <a:off x="1169640" y="5086800"/>
            <a:ext cx="5226120" cy="4107240"/>
          </a:xfrm>
          <a:noFill/>
          <a:ln>
            <a:noFill/>
          </a:ln>
        </p:spPr>
        <p:txBody>
          <a:bodyPr lIns="0" tIns="0" rIns="0" bIns="0"/>
          <a:lstStyle/>
          <a:p>
            <a:endParaRPr lang="fr-FR" sz="2400">
              <a:solidFill>
                <a:srgbClr val="000000"/>
              </a:solidFill>
              <a:latin typeface="Thorndale" pitchFamily="1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02C4065E-5905-4A8F-B7A7-6EDB6AAAFEE3}"/>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1522DC0-300C-4718-8491-2995E590409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3/31/19</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8514F95B-C776-40C1-805B-E9FC37D9800F}"/>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12FA1D9-3EBC-41C4-8CF9-643226F8D5E7}"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D8081912-DF89-429D-81D7-43B409C89EB8}"/>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1674C7ED-F696-4550-A8D9-DE0E0712E6A9}"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8</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9693ADCB-59F1-4F38-AD8A-A3D2E6568459}"/>
              </a:ext>
            </a:extLst>
          </p:cNvPr>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8C1E32D1-C4F2-4601-924E-D445DF808744}"/>
              </a:ext>
            </a:extLst>
          </p:cNvPr>
          <p:cNvSpPr txBox="1">
            <a:spLocks noGrp="1"/>
          </p:cNvSpPr>
          <p:nvPr>
            <p:ph type="body" sz="quarter" idx="1"/>
          </p:nvPr>
        </p:nvSpPr>
        <p:spPr>
          <a:xfrm>
            <a:off x="1169640" y="5086800"/>
            <a:ext cx="5226120" cy="4107240"/>
          </a:xfrm>
          <a:noFill/>
          <a:ln>
            <a:noFill/>
          </a:ln>
        </p:spPr>
        <p:txBody>
          <a:bodyPr lIns="0" tIns="0" rIns="0" bIns="0"/>
          <a:lstStyle/>
          <a:p>
            <a:endParaRPr lang="fr-FR" sz="2400">
              <a:solidFill>
                <a:srgbClr val="000000"/>
              </a:solidFill>
              <a:latin typeface="Thorndale" pitchFamily="1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xmlns="" id="{EBD45B87-594F-4B69-A3F1-C0E542FFA588}"/>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1522DC0-300C-4718-8491-2995E590409E}"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3/31/19</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a16="http://schemas.microsoft.com/office/drawing/2014/main" xmlns="" id="{8D9C57EA-913D-410B-8865-EA4E639CB9D1}"/>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F39C187E-6035-4ABA-91EC-58E9084ECBDA}" type="slidenum">
              <a:rPr kumimoji="0" lang="fr-FR"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9</a:t>
            </a:fld>
            <a:endParaRPr kumimoji="0" lang="fr-FR"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11" name="Slide Number Placeholder 6">
            <a:extLst>
              <a:ext uri="{FF2B5EF4-FFF2-40B4-BE49-F238E27FC236}">
                <a16:creationId xmlns:a16="http://schemas.microsoft.com/office/drawing/2014/main" xmlns="" id="{AC491556-6087-432F-A949-02E0BBE8F39F}"/>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711608BD-47B5-43A1-A60E-705E8C4F3DA2}"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schemeClr val="tx1"/>
              </a:solidFill>
              <a:effectLst/>
              <a:uLnTx/>
              <a:uFillTx/>
              <a:latin typeface="Times New Roman"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xmlns="" id="{8E3F7118-39EC-4F5C-8E53-C9E8B8098505}"/>
              </a:ext>
            </a:extLst>
          </p:cNvPr>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Notes Placeholder 2">
            <a:extLst>
              <a:ext uri="{FF2B5EF4-FFF2-40B4-BE49-F238E27FC236}">
                <a16:creationId xmlns:a16="http://schemas.microsoft.com/office/drawing/2014/main" xmlns="" id="{B1D8A1A1-44B3-4424-9BC6-A58DF186C0D8}"/>
              </a:ext>
            </a:extLst>
          </p:cNvPr>
          <p:cNvSpPr txBox="1">
            <a:spLocks noGrp="1"/>
          </p:cNvSpPr>
          <p:nvPr>
            <p:ph type="body" sz="quarter" idx="1"/>
          </p:nvPr>
        </p:nvSpPr>
        <p:spPr>
          <a:xfrm>
            <a:off x="1169640" y="5086800"/>
            <a:ext cx="5226120" cy="4107240"/>
          </a:xfrm>
          <a:noFill/>
          <a:ln>
            <a:noFill/>
          </a:ln>
        </p:spPr>
        <p:txBody>
          <a:bodyPr lIns="0" tIns="0" rIns="0" bIns="0"/>
          <a:lstStyle/>
          <a:p>
            <a:endParaRPr lang="fr-FR" sz="2400">
              <a:solidFill>
                <a:srgbClr val="000000"/>
              </a:solidFill>
              <a:latin typeface="Thorndale" pitchFamily="1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37C951-9B7E-41A0-9F85-A998A8C58D25}"/>
              </a:ext>
            </a:extLst>
          </p:cNvPr>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E3524D9-7069-4188-86BF-9E60973D66E6}"/>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882F8CB-5103-435A-B505-6320BB96456D}"/>
              </a:ext>
            </a:extLst>
          </p:cNvPr>
          <p:cNvSpPr>
            <a:spLocks noGrp="1"/>
          </p:cNvSpPr>
          <p:nvPr>
            <p:ph type="dt" sz="half" idx="10"/>
          </p:nvPr>
        </p:nvSpPr>
        <p:spPr>
          <a:xfrm>
            <a:off x="503999" y="6887160"/>
            <a:ext cx="2348280" cy="521280"/>
          </a:xfrm>
        </p:spPr>
        <p:txBody>
          <a:bodyPr/>
          <a:lstStyle/>
          <a:p>
            <a:pPr lvl="0"/>
            <a:endParaRPr lang="fr-FR"/>
          </a:p>
        </p:txBody>
      </p:sp>
      <p:sp>
        <p:nvSpPr>
          <p:cNvPr id="5" name="Footer Placeholder 4">
            <a:extLst>
              <a:ext uri="{FF2B5EF4-FFF2-40B4-BE49-F238E27FC236}">
                <a16:creationId xmlns:a16="http://schemas.microsoft.com/office/drawing/2014/main" xmlns="" id="{56ED8E28-7D1B-4A98-AFF0-6DF7E635B98B}"/>
              </a:ext>
            </a:extLst>
          </p:cNvPr>
          <p:cNvSpPr>
            <a:spLocks noGrp="1"/>
          </p:cNvSpPr>
          <p:nvPr>
            <p:ph type="ftr" sz="quarter" idx="11"/>
          </p:nvPr>
        </p:nvSpPr>
        <p:spPr>
          <a:xfrm>
            <a:off x="3447360" y="6887160"/>
            <a:ext cx="3195000" cy="521280"/>
          </a:xfrm>
        </p:spPr>
        <p:txBody>
          <a:bodyPr/>
          <a:lstStyle/>
          <a:p>
            <a:pPr lvl="0"/>
            <a:endParaRPr lang="fr-FR"/>
          </a:p>
        </p:txBody>
      </p:sp>
      <p:sp>
        <p:nvSpPr>
          <p:cNvPr id="6" name="Slide Number Placeholder 5">
            <a:extLst>
              <a:ext uri="{FF2B5EF4-FFF2-40B4-BE49-F238E27FC236}">
                <a16:creationId xmlns:a16="http://schemas.microsoft.com/office/drawing/2014/main" xmlns="" id="{42A053C0-5B7A-48F3-A662-ABD146B2E9F9}"/>
              </a:ext>
            </a:extLst>
          </p:cNvPr>
          <p:cNvSpPr>
            <a:spLocks noGrp="1"/>
          </p:cNvSpPr>
          <p:nvPr>
            <p:ph type="sldNum" sz="quarter" idx="12"/>
          </p:nvPr>
        </p:nvSpPr>
        <p:spPr>
          <a:xfrm>
            <a:off x="7227360" y="6887160"/>
            <a:ext cx="2348280" cy="521280"/>
          </a:xfrm>
        </p:spPr>
        <p:txBody>
          <a:bodyPr/>
          <a:lstStyle/>
          <a:p>
            <a:pPr lvl="0"/>
            <a:fld id="{E9188A71-020B-4618-A468-51356ACFC3B7}" type="slidenum">
              <a:t>‹#›</a:t>
            </a:fld>
            <a:endParaRPr lang="fr-FR"/>
          </a:p>
        </p:txBody>
      </p:sp>
    </p:spTree>
    <p:extLst>
      <p:ext uri="{BB962C8B-B14F-4D97-AF65-F5344CB8AC3E}">
        <p14:creationId xmlns:p14="http://schemas.microsoft.com/office/powerpoint/2010/main" val="3515880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A83B9-1D71-4B8B-B563-2461FC533666}"/>
              </a:ext>
            </a:extLst>
          </p:cNvPr>
          <p:cNvSpPr>
            <a:spLocks noGrp="1"/>
          </p:cNvSpPr>
          <p:nvPr>
            <p:ph type="title"/>
          </p:nvPr>
        </p:nvSpPr>
        <p:spPr>
          <a:xfrm>
            <a:off x="503999" y="301320"/>
            <a:ext cx="9071640" cy="126216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FDEA276-C7A4-4BDB-B5CD-63D1F2C75567}"/>
              </a:ext>
            </a:extLst>
          </p:cNvPr>
          <p:cNvSpPr>
            <a:spLocks noGrp="1"/>
          </p:cNvSpPr>
          <p:nvPr>
            <p:ph type="body" orient="vert" idx="1"/>
          </p:nvPr>
        </p:nvSpPr>
        <p:spPr>
          <a:xfrm>
            <a:off x="503999" y="1769040"/>
            <a:ext cx="9071640" cy="438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BC69AA-1D5C-496B-A260-9AF8866AFFAA}"/>
              </a:ext>
            </a:extLst>
          </p:cNvPr>
          <p:cNvSpPr>
            <a:spLocks noGrp="1"/>
          </p:cNvSpPr>
          <p:nvPr>
            <p:ph type="dt" sz="half" idx="10"/>
          </p:nvPr>
        </p:nvSpPr>
        <p:spPr>
          <a:xfrm>
            <a:off x="503999" y="6887160"/>
            <a:ext cx="2348280" cy="521280"/>
          </a:xfrm>
        </p:spPr>
        <p:txBody>
          <a:bodyPr/>
          <a:lstStyle/>
          <a:p>
            <a:pPr lvl="0"/>
            <a:endParaRPr lang="fr-FR"/>
          </a:p>
        </p:txBody>
      </p:sp>
      <p:sp>
        <p:nvSpPr>
          <p:cNvPr id="5" name="Footer Placeholder 4">
            <a:extLst>
              <a:ext uri="{FF2B5EF4-FFF2-40B4-BE49-F238E27FC236}">
                <a16:creationId xmlns:a16="http://schemas.microsoft.com/office/drawing/2014/main" xmlns="" id="{24A72AD7-3611-4902-87E6-D1A62F1B9547}"/>
              </a:ext>
            </a:extLst>
          </p:cNvPr>
          <p:cNvSpPr>
            <a:spLocks noGrp="1"/>
          </p:cNvSpPr>
          <p:nvPr>
            <p:ph type="ftr" sz="quarter" idx="11"/>
          </p:nvPr>
        </p:nvSpPr>
        <p:spPr>
          <a:xfrm>
            <a:off x="3447360" y="6887160"/>
            <a:ext cx="3195000" cy="521280"/>
          </a:xfrm>
        </p:spPr>
        <p:txBody>
          <a:bodyPr/>
          <a:lstStyle/>
          <a:p>
            <a:pPr lvl="0"/>
            <a:endParaRPr lang="fr-FR"/>
          </a:p>
        </p:txBody>
      </p:sp>
      <p:sp>
        <p:nvSpPr>
          <p:cNvPr id="6" name="Slide Number Placeholder 5">
            <a:extLst>
              <a:ext uri="{FF2B5EF4-FFF2-40B4-BE49-F238E27FC236}">
                <a16:creationId xmlns:a16="http://schemas.microsoft.com/office/drawing/2014/main" xmlns="" id="{03F2CC08-181D-43A1-ACE1-94A398DE13F0}"/>
              </a:ext>
            </a:extLst>
          </p:cNvPr>
          <p:cNvSpPr>
            <a:spLocks noGrp="1"/>
          </p:cNvSpPr>
          <p:nvPr>
            <p:ph type="sldNum" sz="quarter" idx="12"/>
          </p:nvPr>
        </p:nvSpPr>
        <p:spPr>
          <a:xfrm>
            <a:off x="7227360" y="6887160"/>
            <a:ext cx="2348280" cy="521280"/>
          </a:xfrm>
        </p:spPr>
        <p:txBody>
          <a:bodyPr/>
          <a:lstStyle/>
          <a:p>
            <a:pPr lvl="0"/>
            <a:fld id="{4F194A2E-8214-4705-B6A0-1F43D9BE3B8E}" type="slidenum">
              <a:t>‹#›</a:t>
            </a:fld>
            <a:endParaRPr lang="fr-FR"/>
          </a:p>
        </p:txBody>
      </p:sp>
    </p:spTree>
    <p:extLst>
      <p:ext uri="{BB962C8B-B14F-4D97-AF65-F5344CB8AC3E}">
        <p14:creationId xmlns:p14="http://schemas.microsoft.com/office/powerpoint/2010/main" val="1371575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E15CB59-DB89-48B4-A3A9-BDCD822DECD3}"/>
              </a:ext>
            </a:extLst>
          </p:cNvPr>
          <p:cNvSpPr>
            <a:spLocks noGrp="1"/>
          </p:cNvSpPr>
          <p:nvPr>
            <p:ph type="title" orient="vert"/>
          </p:nvPr>
        </p:nvSpPr>
        <p:spPr>
          <a:xfrm>
            <a:off x="7308850" y="301625"/>
            <a:ext cx="226695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A2B41E3-D19E-447B-9CE2-83A1AAB6B1C4}"/>
              </a:ext>
            </a:extLst>
          </p:cNvPr>
          <p:cNvSpPr>
            <a:spLocks noGrp="1"/>
          </p:cNvSpPr>
          <p:nvPr>
            <p:ph type="body" orient="vert" idx="1"/>
          </p:nvPr>
        </p:nvSpPr>
        <p:spPr>
          <a:xfrm>
            <a:off x="503238" y="301625"/>
            <a:ext cx="66532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489FB49-E829-45FC-B2B5-19083B46FC40}"/>
              </a:ext>
            </a:extLst>
          </p:cNvPr>
          <p:cNvSpPr>
            <a:spLocks noGrp="1"/>
          </p:cNvSpPr>
          <p:nvPr>
            <p:ph type="dt" sz="half" idx="10"/>
          </p:nvPr>
        </p:nvSpPr>
        <p:spPr>
          <a:xfrm>
            <a:off x="503999" y="6887160"/>
            <a:ext cx="2348280" cy="521280"/>
          </a:xfrm>
        </p:spPr>
        <p:txBody>
          <a:bodyPr/>
          <a:lstStyle/>
          <a:p>
            <a:pPr lvl="0"/>
            <a:endParaRPr lang="fr-FR"/>
          </a:p>
        </p:txBody>
      </p:sp>
      <p:sp>
        <p:nvSpPr>
          <p:cNvPr id="5" name="Footer Placeholder 4">
            <a:extLst>
              <a:ext uri="{FF2B5EF4-FFF2-40B4-BE49-F238E27FC236}">
                <a16:creationId xmlns:a16="http://schemas.microsoft.com/office/drawing/2014/main" xmlns="" id="{98EF4B50-B5AF-4366-ABA3-28C1034204E4}"/>
              </a:ext>
            </a:extLst>
          </p:cNvPr>
          <p:cNvSpPr>
            <a:spLocks noGrp="1"/>
          </p:cNvSpPr>
          <p:nvPr>
            <p:ph type="ftr" sz="quarter" idx="11"/>
          </p:nvPr>
        </p:nvSpPr>
        <p:spPr>
          <a:xfrm>
            <a:off x="3447360" y="6887160"/>
            <a:ext cx="3195000" cy="521280"/>
          </a:xfrm>
        </p:spPr>
        <p:txBody>
          <a:bodyPr/>
          <a:lstStyle/>
          <a:p>
            <a:pPr lvl="0"/>
            <a:endParaRPr lang="fr-FR"/>
          </a:p>
        </p:txBody>
      </p:sp>
      <p:sp>
        <p:nvSpPr>
          <p:cNvPr id="6" name="Slide Number Placeholder 5">
            <a:extLst>
              <a:ext uri="{FF2B5EF4-FFF2-40B4-BE49-F238E27FC236}">
                <a16:creationId xmlns:a16="http://schemas.microsoft.com/office/drawing/2014/main" xmlns="" id="{86747A51-F78E-4977-B177-C1D36F74A995}"/>
              </a:ext>
            </a:extLst>
          </p:cNvPr>
          <p:cNvSpPr>
            <a:spLocks noGrp="1"/>
          </p:cNvSpPr>
          <p:nvPr>
            <p:ph type="sldNum" sz="quarter" idx="12"/>
          </p:nvPr>
        </p:nvSpPr>
        <p:spPr>
          <a:xfrm>
            <a:off x="7227360" y="6887160"/>
            <a:ext cx="2348280" cy="521280"/>
          </a:xfrm>
        </p:spPr>
        <p:txBody>
          <a:bodyPr/>
          <a:lstStyle/>
          <a:p>
            <a:pPr lvl="0"/>
            <a:fld id="{11E33DE0-1676-44C1-9742-934FA1C8EEB2}" type="slidenum">
              <a:t>‹#›</a:t>
            </a:fld>
            <a:endParaRPr lang="fr-FR"/>
          </a:p>
        </p:txBody>
      </p:sp>
    </p:spTree>
    <p:extLst>
      <p:ext uri="{BB962C8B-B14F-4D97-AF65-F5344CB8AC3E}">
        <p14:creationId xmlns:p14="http://schemas.microsoft.com/office/powerpoint/2010/main" val="3074777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16A0D62-AB62-41BF-80D8-4DCD321D7C77}"/>
              </a:ext>
            </a:extLst>
          </p:cNvPr>
          <p:cNvSpPr/>
          <p:nvPr/>
        </p:nvSpPr>
        <p:spPr>
          <a:xfrm>
            <a:off x="725039" y="7076880"/>
            <a:ext cx="935495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5" name="Rectangle 4">
            <a:extLst>
              <a:ext uri="{FF2B5EF4-FFF2-40B4-BE49-F238E27FC236}">
                <a16:creationId xmlns:a16="http://schemas.microsoft.com/office/drawing/2014/main" xmlns="" id="{12A38FAB-5394-481D-AE6F-179133B3B347}"/>
              </a:ext>
            </a:extLst>
          </p:cNvPr>
          <p:cNvSpPr/>
          <p:nvPr/>
        </p:nvSpPr>
        <p:spPr>
          <a:xfrm>
            <a:off x="1987919" y="7289279"/>
            <a:ext cx="809207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2" name="Title 1">
            <a:extLst>
              <a:ext uri="{FF2B5EF4-FFF2-40B4-BE49-F238E27FC236}">
                <a16:creationId xmlns:a16="http://schemas.microsoft.com/office/drawing/2014/main" xmlns="" id="{EDAA0FD0-8ED7-4CE3-AD72-9EE8B48F6541}"/>
              </a:ext>
            </a:extLst>
          </p:cNvPr>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A40F200-45A8-4004-9375-20357ABCF556}"/>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87426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F0E4819-A633-466B-9AB2-1DA790670284}"/>
              </a:ext>
            </a:extLst>
          </p:cNvPr>
          <p:cNvSpPr/>
          <p:nvPr/>
        </p:nvSpPr>
        <p:spPr>
          <a:xfrm>
            <a:off x="725039" y="7076880"/>
            <a:ext cx="935495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5" name="Rectangle 4">
            <a:extLst>
              <a:ext uri="{FF2B5EF4-FFF2-40B4-BE49-F238E27FC236}">
                <a16:creationId xmlns:a16="http://schemas.microsoft.com/office/drawing/2014/main" xmlns="" id="{FCBE377C-82A3-4566-ADA4-9ED528D38EA9}"/>
              </a:ext>
            </a:extLst>
          </p:cNvPr>
          <p:cNvSpPr/>
          <p:nvPr/>
        </p:nvSpPr>
        <p:spPr>
          <a:xfrm>
            <a:off x="1987919" y="7289279"/>
            <a:ext cx="809207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2" name="Title 1">
            <a:extLst>
              <a:ext uri="{FF2B5EF4-FFF2-40B4-BE49-F238E27FC236}">
                <a16:creationId xmlns:a16="http://schemas.microsoft.com/office/drawing/2014/main" xmlns="" id="{88DCC71F-B0DB-44D0-A41D-F3A3F140C8E2}"/>
              </a:ext>
            </a:extLst>
          </p:cNvPr>
          <p:cNvSpPr>
            <a:spLocks noGrp="1"/>
          </p:cNvSpPr>
          <p:nvPr>
            <p:ph type="title"/>
          </p:nvPr>
        </p:nvSpPr>
        <p:spPr>
          <a:xfrm>
            <a:off x="740879" y="282240"/>
            <a:ext cx="8607960" cy="126216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A1ABA49-895F-4BA3-95F0-4B499E74F04D}"/>
              </a:ext>
            </a:extLst>
          </p:cNvPr>
          <p:cNvSpPr>
            <a:spLocks noGrp="1"/>
          </p:cNvSpPr>
          <p:nvPr>
            <p:ph idx="1"/>
          </p:nvPr>
        </p:nvSpPr>
        <p:spPr>
          <a:xfrm>
            <a:off x="740879" y="1963080"/>
            <a:ext cx="8772480"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0799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97CB8B9-BA16-4A73-88B8-87582A6ACF3D}"/>
              </a:ext>
            </a:extLst>
          </p:cNvPr>
          <p:cNvSpPr/>
          <p:nvPr/>
        </p:nvSpPr>
        <p:spPr>
          <a:xfrm>
            <a:off x="725039" y="7076880"/>
            <a:ext cx="935495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5" name="Rectangle 4">
            <a:extLst>
              <a:ext uri="{FF2B5EF4-FFF2-40B4-BE49-F238E27FC236}">
                <a16:creationId xmlns:a16="http://schemas.microsoft.com/office/drawing/2014/main" xmlns="" id="{A815462A-D082-4EF6-992F-6515E9C5A281}"/>
              </a:ext>
            </a:extLst>
          </p:cNvPr>
          <p:cNvSpPr/>
          <p:nvPr/>
        </p:nvSpPr>
        <p:spPr>
          <a:xfrm>
            <a:off x="1987919" y="7289279"/>
            <a:ext cx="809207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2" name="Title 1">
            <a:extLst>
              <a:ext uri="{FF2B5EF4-FFF2-40B4-BE49-F238E27FC236}">
                <a16:creationId xmlns:a16="http://schemas.microsoft.com/office/drawing/2014/main" xmlns="" id="{D0647872-FD3C-4594-A48D-056D71084696}"/>
              </a:ext>
            </a:extLst>
          </p:cNvPr>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64A1C07-95C2-4610-AECA-C24DDF370ACC}"/>
              </a:ext>
            </a:extLst>
          </p:cNvPr>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08029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30108AD9-A43A-4B14-AAAE-F271590BE780}"/>
              </a:ext>
            </a:extLst>
          </p:cNvPr>
          <p:cNvSpPr/>
          <p:nvPr/>
        </p:nvSpPr>
        <p:spPr>
          <a:xfrm>
            <a:off x="725039" y="7076880"/>
            <a:ext cx="935495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6" name="Rectangle 5">
            <a:extLst>
              <a:ext uri="{FF2B5EF4-FFF2-40B4-BE49-F238E27FC236}">
                <a16:creationId xmlns:a16="http://schemas.microsoft.com/office/drawing/2014/main" xmlns="" id="{4BDA3941-C1F2-4655-A4F1-9FA124B8C704}"/>
              </a:ext>
            </a:extLst>
          </p:cNvPr>
          <p:cNvSpPr/>
          <p:nvPr/>
        </p:nvSpPr>
        <p:spPr>
          <a:xfrm>
            <a:off x="1987919" y="7289279"/>
            <a:ext cx="809207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2" name="Title 1">
            <a:extLst>
              <a:ext uri="{FF2B5EF4-FFF2-40B4-BE49-F238E27FC236}">
                <a16:creationId xmlns:a16="http://schemas.microsoft.com/office/drawing/2014/main" xmlns="" id="{3A367021-D7EC-48EC-B570-B1951604B224}"/>
              </a:ext>
            </a:extLst>
          </p:cNvPr>
          <p:cNvSpPr>
            <a:spLocks noGrp="1"/>
          </p:cNvSpPr>
          <p:nvPr>
            <p:ph type="title"/>
          </p:nvPr>
        </p:nvSpPr>
        <p:spPr>
          <a:xfrm>
            <a:off x="740879" y="282240"/>
            <a:ext cx="8607960" cy="126216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A965FCD-9DD8-47EA-A5A0-FA28C0E4DDE9}"/>
              </a:ext>
            </a:extLst>
          </p:cNvPr>
          <p:cNvSpPr>
            <a:spLocks noGrp="1"/>
          </p:cNvSpPr>
          <p:nvPr>
            <p:ph sz="half" idx="1"/>
          </p:nvPr>
        </p:nvSpPr>
        <p:spPr>
          <a:xfrm>
            <a:off x="741363" y="1963738"/>
            <a:ext cx="4310062" cy="438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93E0A9E-0F14-4930-AD51-7C52D1F687FC}"/>
              </a:ext>
            </a:extLst>
          </p:cNvPr>
          <p:cNvSpPr>
            <a:spLocks noGrp="1"/>
          </p:cNvSpPr>
          <p:nvPr>
            <p:ph sz="half" idx="2"/>
          </p:nvPr>
        </p:nvSpPr>
        <p:spPr>
          <a:xfrm>
            <a:off x="5203825" y="1963738"/>
            <a:ext cx="4310063" cy="438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2431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1351D1D-42B3-41F0-8441-0213E49286BE}"/>
              </a:ext>
            </a:extLst>
          </p:cNvPr>
          <p:cNvSpPr/>
          <p:nvPr/>
        </p:nvSpPr>
        <p:spPr>
          <a:xfrm>
            <a:off x="725039" y="7076880"/>
            <a:ext cx="935495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8" name="Rectangle 7">
            <a:extLst>
              <a:ext uri="{FF2B5EF4-FFF2-40B4-BE49-F238E27FC236}">
                <a16:creationId xmlns:a16="http://schemas.microsoft.com/office/drawing/2014/main" xmlns="" id="{4F11FA3F-9A9C-43A6-8D6C-2DFEFB2A15FE}"/>
              </a:ext>
            </a:extLst>
          </p:cNvPr>
          <p:cNvSpPr/>
          <p:nvPr/>
        </p:nvSpPr>
        <p:spPr>
          <a:xfrm>
            <a:off x="1987919" y="7289279"/>
            <a:ext cx="809207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2" name="Title 1">
            <a:extLst>
              <a:ext uri="{FF2B5EF4-FFF2-40B4-BE49-F238E27FC236}">
                <a16:creationId xmlns:a16="http://schemas.microsoft.com/office/drawing/2014/main" xmlns="" id="{27FFBB3A-B963-4C9E-860F-934140321C43}"/>
              </a:ext>
            </a:extLst>
          </p:cNvPr>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62406B7-20F8-4A67-A915-C632C0868BD2}"/>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0D2A63D-027A-44C3-9347-C340AE072BAD}"/>
              </a:ext>
            </a:extLst>
          </p:cNvPr>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06222FB-CEDF-4D74-AFD1-50147F304D7D}"/>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AE6183E-D5AD-4E50-A027-92813F06FA43}"/>
              </a:ext>
            </a:extLst>
          </p:cNvPr>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9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AF6CFB7-9ADB-405A-AFC4-F57EAD956561}"/>
              </a:ext>
            </a:extLst>
          </p:cNvPr>
          <p:cNvSpPr/>
          <p:nvPr/>
        </p:nvSpPr>
        <p:spPr>
          <a:xfrm>
            <a:off x="725039" y="7076880"/>
            <a:ext cx="935495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4" name="Rectangle 3">
            <a:extLst>
              <a:ext uri="{FF2B5EF4-FFF2-40B4-BE49-F238E27FC236}">
                <a16:creationId xmlns:a16="http://schemas.microsoft.com/office/drawing/2014/main" xmlns="" id="{8602F793-81F8-4E91-AC12-6E1839CC455B}"/>
              </a:ext>
            </a:extLst>
          </p:cNvPr>
          <p:cNvSpPr/>
          <p:nvPr/>
        </p:nvSpPr>
        <p:spPr>
          <a:xfrm>
            <a:off x="1987919" y="7289279"/>
            <a:ext cx="809207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2" name="Title 1">
            <a:extLst>
              <a:ext uri="{FF2B5EF4-FFF2-40B4-BE49-F238E27FC236}">
                <a16:creationId xmlns:a16="http://schemas.microsoft.com/office/drawing/2014/main" xmlns="" id="{612FB5DA-31A3-4933-9CBF-E69D0141E6C2}"/>
              </a:ext>
            </a:extLst>
          </p:cNvPr>
          <p:cNvSpPr>
            <a:spLocks noGrp="1"/>
          </p:cNvSpPr>
          <p:nvPr>
            <p:ph type="title"/>
          </p:nvPr>
        </p:nvSpPr>
        <p:spPr>
          <a:xfrm>
            <a:off x="740879" y="282240"/>
            <a:ext cx="8607960" cy="1262160"/>
          </a:xfrm>
        </p:spPr>
        <p:txBody>
          <a:bodyPr/>
          <a:lstStyle/>
          <a:p>
            <a:r>
              <a:rPr lang="en-US"/>
              <a:t>Click to edit Master title style</a:t>
            </a:r>
          </a:p>
        </p:txBody>
      </p:sp>
    </p:spTree>
    <p:extLst>
      <p:ext uri="{BB962C8B-B14F-4D97-AF65-F5344CB8AC3E}">
        <p14:creationId xmlns:p14="http://schemas.microsoft.com/office/powerpoint/2010/main" val="573914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AFB38A4-8611-46A8-86AD-5CB22423FCE7}"/>
              </a:ext>
            </a:extLst>
          </p:cNvPr>
          <p:cNvSpPr/>
          <p:nvPr/>
        </p:nvSpPr>
        <p:spPr>
          <a:xfrm>
            <a:off x="725039" y="7076880"/>
            <a:ext cx="935495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3" name="Rectangle 2">
            <a:extLst>
              <a:ext uri="{FF2B5EF4-FFF2-40B4-BE49-F238E27FC236}">
                <a16:creationId xmlns:a16="http://schemas.microsoft.com/office/drawing/2014/main" xmlns="" id="{2892678E-C9F8-4C7D-8867-0B3300CCD246}"/>
              </a:ext>
            </a:extLst>
          </p:cNvPr>
          <p:cNvSpPr/>
          <p:nvPr/>
        </p:nvSpPr>
        <p:spPr>
          <a:xfrm>
            <a:off x="1987919" y="7289279"/>
            <a:ext cx="809207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49113869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2FC891F3-0D13-4EB9-8461-21D3752C64E8}"/>
              </a:ext>
            </a:extLst>
          </p:cNvPr>
          <p:cNvSpPr/>
          <p:nvPr/>
        </p:nvSpPr>
        <p:spPr>
          <a:xfrm>
            <a:off x="725039" y="7076880"/>
            <a:ext cx="935495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6" name="Rectangle 5">
            <a:extLst>
              <a:ext uri="{FF2B5EF4-FFF2-40B4-BE49-F238E27FC236}">
                <a16:creationId xmlns:a16="http://schemas.microsoft.com/office/drawing/2014/main" xmlns="" id="{39472E05-82F9-471D-94FA-3561E0EC9DFE}"/>
              </a:ext>
            </a:extLst>
          </p:cNvPr>
          <p:cNvSpPr/>
          <p:nvPr/>
        </p:nvSpPr>
        <p:spPr>
          <a:xfrm>
            <a:off x="1987919" y="7289279"/>
            <a:ext cx="809207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2" name="Title 1">
            <a:extLst>
              <a:ext uri="{FF2B5EF4-FFF2-40B4-BE49-F238E27FC236}">
                <a16:creationId xmlns:a16="http://schemas.microsoft.com/office/drawing/2014/main" xmlns="" id="{D0AF1DAB-4157-482B-9945-EB1BAF902163}"/>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4873371-B52C-4D3F-90C0-37FDC6B4051B}"/>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A889F44-658F-4FBA-9AA5-30A8677CB2C4}"/>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6524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868B17-07FB-402D-8345-03398D2D505F}"/>
              </a:ext>
            </a:extLst>
          </p:cNvPr>
          <p:cNvSpPr>
            <a:spLocks noGrp="1"/>
          </p:cNvSpPr>
          <p:nvPr>
            <p:ph type="title"/>
          </p:nvPr>
        </p:nvSpPr>
        <p:spPr>
          <a:xfrm>
            <a:off x="503999" y="301320"/>
            <a:ext cx="9071640" cy="126216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474FD60-6BF3-4ACB-A781-7DA1411FE05E}"/>
              </a:ext>
            </a:extLst>
          </p:cNvPr>
          <p:cNvSpPr>
            <a:spLocks noGrp="1"/>
          </p:cNvSpPr>
          <p:nvPr>
            <p:ph idx="1"/>
          </p:nvPr>
        </p:nvSpPr>
        <p:spPr>
          <a:xfrm>
            <a:off x="503999" y="1769040"/>
            <a:ext cx="9071640"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D94F0EE-FA05-4A1B-AE7D-9BEBC1472ACC}"/>
              </a:ext>
            </a:extLst>
          </p:cNvPr>
          <p:cNvSpPr>
            <a:spLocks noGrp="1"/>
          </p:cNvSpPr>
          <p:nvPr>
            <p:ph type="dt" sz="half" idx="10"/>
          </p:nvPr>
        </p:nvSpPr>
        <p:spPr>
          <a:xfrm>
            <a:off x="503999" y="6887160"/>
            <a:ext cx="2348280" cy="521280"/>
          </a:xfrm>
        </p:spPr>
        <p:txBody>
          <a:bodyPr/>
          <a:lstStyle/>
          <a:p>
            <a:pPr lvl="0"/>
            <a:endParaRPr lang="fr-FR"/>
          </a:p>
        </p:txBody>
      </p:sp>
      <p:sp>
        <p:nvSpPr>
          <p:cNvPr id="5" name="Footer Placeholder 4">
            <a:extLst>
              <a:ext uri="{FF2B5EF4-FFF2-40B4-BE49-F238E27FC236}">
                <a16:creationId xmlns:a16="http://schemas.microsoft.com/office/drawing/2014/main" xmlns="" id="{4BE49C40-DDCE-4D51-A8E7-353D26CEE519}"/>
              </a:ext>
            </a:extLst>
          </p:cNvPr>
          <p:cNvSpPr>
            <a:spLocks noGrp="1"/>
          </p:cNvSpPr>
          <p:nvPr>
            <p:ph type="ftr" sz="quarter" idx="11"/>
          </p:nvPr>
        </p:nvSpPr>
        <p:spPr>
          <a:xfrm>
            <a:off x="3447360" y="6887160"/>
            <a:ext cx="3195000" cy="521280"/>
          </a:xfrm>
        </p:spPr>
        <p:txBody>
          <a:bodyPr/>
          <a:lstStyle/>
          <a:p>
            <a:pPr lvl="0"/>
            <a:endParaRPr lang="fr-FR"/>
          </a:p>
        </p:txBody>
      </p:sp>
      <p:sp>
        <p:nvSpPr>
          <p:cNvPr id="6" name="Slide Number Placeholder 5">
            <a:extLst>
              <a:ext uri="{FF2B5EF4-FFF2-40B4-BE49-F238E27FC236}">
                <a16:creationId xmlns:a16="http://schemas.microsoft.com/office/drawing/2014/main" xmlns="" id="{3B6FC381-F7AB-45A1-B731-DB6E096E9464}"/>
              </a:ext>
            </a:extLst>
          </p:cNvPr>
          <p:cNvSpPr>
            <a:spLocks noGrp="1"/>
          </p:cNvSpPr>
          <p:nvPr>
            <p:ph type="sldNum" sz="quarter" idx="12"/>
          </p:nvPr>
        </p:nvSpPr>
        <p:spPr>
          <a:xfrm>
            <a:off x="7227360" y="6887160"/>
            <a:ext cx="2348280" cy="521280"/>
          </a:xfrm>
        </p:spPr>
        <p:txBody>
          <a:bodyPr/>
          <a:lstStyle/>
          <a:p>
            <a:pPr lvl="0"/>
            <a:fld id="{86C37E20-0CAC-4EC8-BFEB-C665F21D49F8}" type="slidenum">
              <a:t>‹#›</a:t>
            </a:fld>
            <a:endParaRPr lang="fr-FR"/>
          </a:p>
        </p:txBody>
      </p:sp>
    </p:spTree>
    <p:extLst>
      <p:ext uri="{BB962C8B-B14F-4D97-AF65-F5344CB8AC3E}">
        <p14:creationId xmlns:p14="http://schemas.microsoft.com/office/powerpoint/2010/main" val="3822947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5E3D33A-7F5C-430F-9AB5-C3AD17581FDB}"/>
              </a:ext>
            </a:extLst>
          </p:cNvPr>
          <p:cNvSpPr/>
          <p:nvPr/>
        </p:nvSpPr>
        <p:spPr>
          <a:xfrm>
            <a:off x="725039" y="7076880"/>
            <a:ext cx="935495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6" name="Rectangle 5">
            <a:extLst>
              <a:ext uri="{FF2B5EF4-FFF2-40B4-BE49-F238E27FC236}">
                <a16:creationId xmlns:a16="http://schemas.microsoft.com/office/drawing/2014/main" xmlns="" id="{49173AAB-9BC9-4923-8027-9AD6E37BFB35}"/>
              </a:ext>
            </a:extLst>
          </p:cNvPr>
          <p:cNvSpPr/>
          <p:nvPr/>
        </p:nvSpPr>
        <p:spPr>
          <a:xfrm>
            <a:off x="1987919" y="7289279"/>
            <a:ext cx="809207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2" name="Title 1">
            <a:extLst>
              <a:ext uri="{FF2B5EF4-FFF2-40B4-BE49-F238E27FC236}">
                <a16:creationId xmlns:a16="http://schemas.microsoft.com/office/drawing/2014/main" xmlns="" id="{05B3087C-259F-4773-8850-27E3ABEA3A4B}"/>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26F55A3-25FC-4EB8-85D0-2E91D864422A}"/>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E534C62-8D4E-4791-8BF8-8BC51892E714}"/>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6397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AA67607-0CB0-467E-96F0-D528CB36471A}"/>
              </a:ext>
            </a:extLst>
          </p:cNvPr>
          <p:cNvSpPr/>
          <p:nvPr/>
        </p:nvSpPr>
        <p:spPr>
          <a:xfrm>
            <a:off x="725039" y="7076880"/>
            <a:ext cx="935495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5" name="Rectangle 4">
            <a:extLst>
              <a:ext uri="{FF2B5EF4-FFF2-40B4-BE49-F238E27FC236}">
                <a16:creationId xmlns:a16="http://schemas.microsoft.com/office/drawing/2014/main" xmlns="" id="{EF68DD99-9B7E-4ADA-8CB2-DF538670D459}"/>
              </a:ext>
            </a:extLst>
          </p:cNvPr>
          <p:cNvSpPr/>
          <p:nvPr/>
        </p:nvSpPr>
        <p:spPr>
          <a:xfrm>
            <a:off x="1987919" y="7289279"/>
            <a:ext cx="809207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2" name="Title 1">
            <a:extLst>
              <a:ext uri="{FF2B5EF4-FFF2-40B4-BE49-F238E27FC236}">
                <a16:creationId xmlns:a16="http://schemas.microsoft.com/office/drawing/2014/main" xmlns="" id="{DCD22DBC-5DDA-40D8-8B41-AF8C91E6EF0D}"/>
              </a:ext>
            </a:extLst>
          </p:cNvPr>
          <p:cNvSpPr>
            <a:spLocks noGrp="1"/>
          </p:cNvSpPr>
          <p:nvPr>
            <p:ph type="title"/>
          </p:nvPr>
        </p:nvSpPr>
        <p:spPr>
          <a:xfrm>
            <a:off x="740879" y="282240"/>
            <a:ext cx="8607960" cy="126216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8DE4296-CB8E-4AA2-BD57-4278D8B323E5}"/>
              </a:ext>
            </a:extLst>
          </p:cNvPr>
          <p:cNvSpPr>
            <a:spLocks noGrp="1"/>
          </p:cNvSpPr>
          <p:nvPr>
            <p:ph type="body" orient="vert" idx="1"/>
          </p:nvPr>
        </p:nvSpPr>
        <p:spPr>
          <a:xfrm>
            <a:off x="740879" y="1963080"/>
            <a:ext cx="8772480" cy="438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5300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F15CCF5-FE53-4492-AFBB-3734244DFA45}"/>
              </a:ext>
            </a:extLst>
          </p:cNvPr>
          <p:cNvSpPr/>
          <p:nvPr/>
        </p:nvSpPr>
        <p:spPr>
          <a:xfrm>
            <a:off x="725039" y="7076880"/>
            <a:ext cx="935495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5" name="Rectangle 4">
            <a:extLst>
              <a:ext uri="{FF2B5EF4-FFF2-40B4-BE49-F238E27FC236}">
                <a16:creationId xmlns:a16="http://schemas.microsoft.com/office/drawing/2014/main" xmlns="" id="{881F1C61-03C7-42BC-A69C-61AEFEFE1A62}"/>
              </a:ext>
            </a:extLst>
          </p:cNvPr>
          <p:cNvSpPr/>
          <p:nvPr/>
        </p:nvSpPr>
        <p:spPr>
          <a:xfrm>
            <a:off x="1987919" y="7289279"/>
            <a:ext cx="809207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2" name="Vertical Title 1">
            <a:extLst>
              <a:ext uri="{FF2B5EF4-FFF2-40B4-BE49-F238E27FC236}">
                <a16:creationId xmlns:a16="http://schemas.microsoft.com/office/drawing/2014/main" xmlns="" id="{4E727636-D2F1-434F-8583-8791569FCC62}"/>
              </a:ext>
            </a:extLst>
          </p:cNvPr>
          <p:cNvSpPr>
            <a:spLocks noGrp="1"/>
          </p:cNvSpPr>
          <p:nvPr>
            <p:ph type="title" orient="vert"/>
          </p:nvPr>
        </p:nvSpPr>
        <p:spPr>
          <a:xfrm>
            <a:off x="7321550" y="282575"/>
            <a:ext cx="2192338" cy="6065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5F1DCAB-FC00-4079-8775-EC89C4849DEA}"/>
              </a:ext>
            </a:extLst>
          </p:cNvPr>
          <p:cNvSpPr>
            <a:spLocks noGrp="1"/>
          </p:cNvSpPr>
          <p:nvPr>
            <p:ph type="body" orient="vert" idx="1"/>
          </p:nvPr>
        </p:nvSpPr>
        <p:spPr>
          <a:xfrm>
            <a:off x="741363" y="282575"/>
            <a:ext cx="6427787" cy="6065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722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7436CF-6C4D-4CC7-885B-BCAC041844F8}"/>
              </a:ext>
            </a:extLst>
          </p:cNvPr>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99972F5-3B11-4D4C-B61B-64D31EEE4F93}"/>
              </a:ext>
            </a:extLst>
          </p:cNvPr>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1F34ECC-A04D-4E37-B18E-EC3CADB2829A}"/>
              </a:ext>
            </a:extLst>
          </p:cNvPr>
          <p:cNvSpPr>
            <a:spLocks noGrp="1"/>
          </p:cNvSpPr>
          <p:nvPr>
            <p:ph type="dt" sz="half" idx="10"/>
          </p:nvPr>
        </p:nvSpPr>
        <p:spPr>
          <a:xfrm>
            <a:off x="503999" y="6887160"/>
            <a:ext cx="2348280" cy="521280"/>
          </a:xfrm>
        </p:spPr>
        <p:txBody>
          <a:bodyPr/>
          <a:lstStyle/>
          <a:p>
            <a:pPr lvl="0"/>
            <a:endParaRPr lang="fr-FR"/>
          </a:p>
        </p:txBody>
      </p:sp>
      <p:sp>
        <p:nvSpPr>
          <p:cNvPr id="5" name="Footer Placeholder 4">
            <a:extLst>
              <a:ext uri="{FF2B5EF4-FFF2-40B4-BE49-F238E27FC236}">
                <a16:creationId xmlns:a16="http://schemas.microsoft.com/office/drawing/2014/main" xmlns="" id="{AE269B2A-F00B-4016-8D9D-5F46D124AD16}"/>
              </a:ext>
            </a:extLst>
          </p:cNvPr>
          <p:cNvSpPr>
            <a:spLocks noGrp="1"/>
          </p:cNvSpPr>
          <p:nvPr>
            <p:ph type="ftr" sz="quarter" idx="11"/>
          </p:nvPr>
        </p:nvSpPr>
        <p:spPr>
          <a:xfrm>
            <a:off x="3447360" y="6887160"/>
            <a:ext cx="3195000" cy="521280"/>
          </a:xfrm>
        </p:spPr>
        <p:txBody>
          <a:bodyPr/>
          <a:lstStyle/>
          <a:p>
            <a:pPr lvl="0"/>
            <a:endParaRPr lang="fr-FR"/>
          </a:p>
        </p:txBody>
      </p:sp>
      <p:sp>
        <p:nvSpPr>
          <p:cNvPr id="6" name="Slide Number Placeholder 5">
            <a:extLst>
              <a:ext uri="{FF2B5EF4-FFF2-40B4-BE49-F238E27FC236}">
                <a16:creationId xmlns:a16="http://schemas.microsoft.com/office/drawing/2014/main" xmlns="" id="{9A4CBDD5-4838-434A-AC1A-EBB30FEA1B4D}"/>
              </a:ext>
            </a:extLst>
          </p:cNvPr>
          <p:cNvSpPr>
            <a:spLocks noGrp="1"/>
          </p:cNvSpPr>
          <p:nvPr>
            <p:ph type="sldNum" sz="quarter" idx="12"/>
          </p:nvPr>
        </p:nvSpPr>
        <p:spPr>
          <a:xfrm>
            <a:off x="7227360" y="6887160"/>
            <a:ext cx="2348280" cy="521280"/>
          </a:xfrm>
        </p:spPr>
        <p:txBody>
          <a:bodyPr/>
          <a:lstStyle/>
          <a:p>
            <a:pPr lvl="0"/>
            <a:fld id="{BC840227-3A72-4617-A414-25235FC76945}" type="slidenum">
              <a:t>‹#›</a:t>
            </a:fld>
            <a:endParaRPr lang="fr-FR"/>
          </a:p>
        </p:txBody>
      </p:sp>
    </p:spTree>
    <p:extLst>
      <p:ext uri="{BB962C8B-B14F-4D97-AF65-F5344CB8AC3E}">
        <p14:creationId xmlns:p14="http://schemas.microsoft.com/office/powerpoint/2010/main" val="3363316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7BC32F-9525-422F-B4A3-6CC496BED475}"/>
              </a:ext>
            </a:extLst>
          </p:cNvPr>
          <p:cNvSpPr>
            <a:spLocks noGrp="1"/>
          </p:cNvSpPr>
          <p:nvPr>
            <p:ph type="title"/>
          </p:nvPr>
        </p:nvSpPr>
        <p:spPr>
          <a:xfrm>
            <a:off x="503999" y="301320"/>
            <a:ext cx="9071640" cy="126216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58C2B9C-1D8E-46A6-948D-CF2CFBDE1EB6}"/>
              </a:ext>
            </a:extLst>
          </p:cNvPr>
          <p:cNvSpPr>
            <a:spLocks noGrp="1"/>
          </p:cNvSpPr>
          <p:nvPr>
            <p:ph sz="half" idx="1"/>
          </p:nvPr>
        </p:nvSpPr>
        <p:spPr>
          <a:xfrm>
            <a:off x="503238" y="1768475"/>
            <a:ext cx="4459287" cy="438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ED17644-BEBB-46EA-B13C-3BF1637363ED}"/>
              </a:ext>
            </a:extLst>
          </p:cNvPr>
          <p:cNvSpPr>
            <a:spLocks noGrp="1"/>
          </p:cNvSpPr>
          <p:nvPr>
            <p:ph sz="half" idx="2"/>
          </p:nvPr>
        </p:nvSpPr>
        <p:spPr>
          <a:xfrm>
            <a:off x="5114925" y="1768475"/>
            <a:ext cx="4460875" cy="438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901E3E0-3BA4-4F24-890A-D3CDE0574B3F}"/>
              </a:ext>
            </a:extLst>
          </p:cNvPr>
          <p:cNvSpPr>
            <a:spLocks noGrp="1"/>
          </p:cNvSpPr>
          <p:nvPr>
            <p:ph type="dt" sz="half" idx="10"/>
          </p:nvPr>
        </p:nvSpPr>
        <p:spPr>
          <a:xfrm>
            <a:off x="503999" y="6887160"/>
            <a:ext cx="2348280" cy="521280"/>
          </a:xfrm>
        </p:spPr>
        <p:txBody>
          <a:bodyPr/>
          <a:lstStyle/>
          <a:p>
            <a:pPr lvl="0"/>
            <a:endParaRPr lang="fr-FR"/>
          </a:p>
        </p:txBody>
      </p:sp>
      <p:sp>
        <p:nvSpPr>
          <p:cNvPr id="6" name="Footer Placeholder 5">
            <a:extLst>
              <a:ext uri="{FF2B5EF4-FFF2-40B4-BE49-F238E27FC236}">
                <a16:creationId xmlns:a16="http://schemas.microsoft.com/office/drawing/2014/main" xmlns="" id="{77C2CC93-6D34-45B5-93B2-CB5A8EFD2918}"/>
              </a:ext>
            </a:extLst>
          </p:cNvPr>
          <p:cNvSpPr>
            <a:spLocks noGrp="1"/>
          </p:cNvSpPr>
          <p:nvPr>
            <p:ph type="ftr" sz="quarter" idx="11"/>
          </p:nvPr>
        </p:nvSpPr>
        <p:spPr>
          <a:xfrm>
            <a:off x="3447360" y="6887160"/>
            <a:ext cx="3195000" cy="521280"/>
          </a:xfrm>
        </p:spPr>
        <p:txBody>
          <a:bodyPr/>
          <a:lstStyle/>
          <a:p>
            <a:pPr lvl="0"/>
            <a:endParaRPr lang="fr-FR"/>
          </a:p>
        </p:txBody>
      </p:sp>
      <p:sp>
        <p:nvSpPr>
          <p:cNvPr id="7" name="Slide Number Placeholder 6">
            <a:extLst>
              <a:ext uri="{FF2B5EF4-FFF2-40B4-BE49-F238E27FC236}">
                <a16:creationId xmlns:a16="http://schemas.microsoft.com/office/drawing/2014/main" xmlns="" id="{6163FC71-0D47-43B1-B6D2-877CA3824880}"/>
              </a:ext>
            </a:extLst>
          </p:cNvPr>
          <p:cNvSpPr>
            <a:spLocks noGrp="1"/>
          </p:cNvSpPr>
          <p:nvPr>
            <p:ph type="sldNum" sz="quarter" idx="12"/>
          </p:nvPr>
        </p:nvSpPr>
        <p:spPr>
          <a:xfrm>
            <a:off x="7227360" y="6887160"/>
            <a:ext cx="2348280" cy="521280"/>
          </a:xfrm>
        </p:spPr>
        <p:txBody>
          <a:bodyPr/>
          <a:lstStyle/>
          <a:p>
            <a:pPr lvl="0"/>
            <a:fld id="{5B89DC77-2D64-44C1-91DB-2E8FFDE06232}" type="slidenum">
              <a:t>‹#›</a:t>
            </a:fld>
            <a:endParaRPr lang="fr-FR"/>
          </a:p>
        </p:txBody>
      </p:sp>
    </p:spTree>
    <p:extLst>
      <p:ext uri="{BB962C8B-B14F-4D97-AF65-F5344CB8AC3E}">
        <p14:creationId xmlns:p14="http://schemas.microsoft.com/office/powerpoint/2010/main" val="3050288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D65E1-3341-4349-9678-DE5F2348D472}"/>
              </a:ext>
            </a:extLst>
          </p:cNvPr>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1057657-1740-4618-967C-5B45B1417F5C}"/>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0DDA448-0D10-462B-8C41-60A3BF13B4AC}"/>
              </a:ext>
            </a:extLst>
          </p:cNvPr>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F196610-9627-4E30-B367-92B884BF0300}"/>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85052A3-93E0-4041-9FE4-E43D99740920}"/>
              </a:ext>
            </a:extLst>
          </p:cNvPr>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8FF8555-A89E-4DA1-90A5-E6D0B6FDD133}"/>
              </a:ext>
            </a:extLst>
          </p:cNvPr>
          <p:cNvSpPr>
            <a:spLocks noGrp="1"/>
          </p:cNvSpPr>
          <p:nvPr>
            <p:ph type="dt" sz="half" idx="10"/>
          </p:nvPr>
        </p:nvSpPr>
        <p:spPr>
          <a:xfrm>
            <a:off x="503999" y="6887160"/>
            <a:ext cx="2348280" cy="521280"/>
          </a:xfrm>
        </p:spPr>
        <p:txBody>
          <a:bodyPr/>
          <a:lstStyle/>
          <a:p>
            <a:pPr lvl="0"/>
            <a:endParaRPr lang="fr-FR"/>
          </a:p>
        </p:txBody>
      </p:sp>
      <p:sp>
        <p:nvSpPr>
          <p:cNvPr id="8" name="Footer Placeholder 7">
            <a:extLst>
              <a:ext uri="{FF2B5EF4-FFF2-40B4-BE49-F238E27FC236}">
                <a16:creationId xmlns:a16="http://schemas.microsoft.com/office/drawing/2014/main" xmlns="" id="{8CBED60F-739A-4043-ABE1-92160A527BCB}"/>
              </a:ext>
            </a:extLst>
          </p:cNvPr>
          <p:cNvSpPr>
            <a:spLocks noGrp="1"/>
          </p:cNvSpPr>
          <p:nvPr>
            <p:ph type="ftr" sz="quarter" idx="11"/>
          </p:nvPr>
        </p:nvSpPr>
        <p:spPr>
          <a:xfrm>
            <a:off x="3447360" y="6887160"/>
            <a:ext cx="3195000" cy="521280"/>
          </a:xfrm>
        </p:spPr>
        <p:txBody>
          <a:bodyPr/>
          <a:lstStyle/>
          <a:p>
            <a:pPr lvl="0"/>
            <a:endParaRPr lang="fr-FR"/>
          </a:p>
        </p:txBody>
      </p:sp>
      <p:sp>
        <p:nvSpPr>
          <p:cNvPr id="9" name="Slide Number Placeholder 8">
            <a:extLst>
              <a:ext uri="{FF2B5EF4-FFF2-40B4-BE49-F238E27FC236}">
                <a16:creationId xmlns:a16="http://schemas.microsoft.com/office/drawing/2014/main" xmlns="" id="{F7EE3D3B-CBDC-4377-8C72-DC54D494E63C}"/>
              </a:ext>
            </a:extLst>
          </p:cNvPr>
          <p:cNvSpPr>
            <a:spLocks noGrp="1"/>
          </p:cNvSpPr>
          <p:nvPr>
            <p:ph type="sldNum" sz="quarter" idx="12"/>
          </p:nvPr>
        </p:nvSpPr>
        <p:spPr>
          <a:xfrm>
            <a:off x="7227360" y="6887160"/>
            <a:ext cx="2348280" cy="521280"/>
          </a:xfrm>
        </p:spPr>
        <p:txBody>
          <a:bodyPr/>
          <a:lstStyle/>
          <a:p>
            <a:pPr lvl="0"/>
            <a:fld id="{B96E0A0C-F8B5-405E-A4C8-2621C6567626}" type="slidenum">
              <a:t>‹#›</a:t>
            </a:fld>
            <a:endParaRPr lang="fr-FR"/>
          </a:p>
        </p:txBody>
      </p:sp>
    </p:spTree>
    <p:extLst>
      <p:ext uri="{BB962C8B-B14F-4D97-AF65-F5344CB8AC3E}">
        <p14:creationId xmlns:p14="http://schemas.microsoft.com/office/powerpoint/2010/main" val="2863164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2B575-FF15-4AD3-A0BA-4470B44B1AB7}"/>
              </a:ext>
            </a:extLst>
          </p:cNvPr>
          <p:cNvSpPr>
            <a:spLocks noGrp="1"/>
          </p:cNvSpPr>
          <p:nvPr>
            <p:ph type="title"/>
          </p:nvPr>
        </p:nvSpPr>
        <p:spPr>
          <a:xfrm>
            <a:off x="503999" y="301320"/>
            <a:ext cx="9071640" cy="1262160"/>
          </a:xfrm>
        </p:spPr>
        <p:txBody>
          <a:bodyPr/>
          <a:lstStyle/>
          <a:p>
            <a:r>
              <a:rPr lang="en-US"/>
              <a:t>Click to edit Master title style</a:t>
            </a:r>
          </a:p>
        </p:txBody>
      </p:sp>
      <p:sp>
        <p:nvSpPr>
          <p:cNvPr id="3" name="Date Placeholder 2">
            <a:extLst>
              <a:ext uri="{FF2B5EF4-FFF2-40B4-BE49-F238E27FC236}">
                <a16:creationId xmlns:a16="http://schemas.microsoft.com/office/drawing/2014/main" xmlns="" id="{501F605A-8A2A-4FE1-8179-69DA82C7A081}"/>
              </a:ext>
            </a:extLst>
          </p:cNvPr>
          <p:cNvSpPr>
            <a:spLocks noGrp="1"/>
          </p:cNvSpPr>
          <p:nvPr>
            <p:ph type="dt" sz="half" idx="10"/>
          </p:nvPr>
        </p:nvSpPr>
        <p:spPr>
          <a:xfrm>
            <a:off x="503999" y="6887160"/>
            <a:ext cx="2348280" cy="521280"/>
          </a:xfrm>
        </p:spPr>
        <p:txBody>
          <a:bodyPr/>
          <a:lstStyle/>
          <a:p>
            <a:pPr lvl="0"/>
            <a:endParaRPr lang="fr-FR"/>
          </a:p>
        </p:txBody>
      </p:sp>
      <p:sp>
        <p:nvSpPr>
          <p:cNvPr id="4" name="Footer Placeholder 3">
            <a:extLst>
              <a:ext uri="{FF2B5EF4-FFF2-40B4-BE49-F238E27FC236}">
                <a16:creationId xmlns:a16="http://schemas.microsoft.com/office/drawing/2014/main" xmlns="" id="{DF1F06D8-7A77-4E8D-882B-37B282C93A52}"/>
              </a:ext>
            </a:extLst>
          </p:cNvPr>
          <p:cNvSpPr>
            <a:spLocks noGrp="1"/>
          </p:cNvSpPr>
          <p:nvPr>
            <p:ph type="ftr" sz="quarter" idx="11"/>
          </p:nvPr>
        </p:nvSpPr>
        <p:spPr>
          <a:xfrm>
            <a:off x="3447360" y="6887160"/>
            <a:ext cx="3195000" cy="521280"/>
          </a:xfrm>
        </p:spPr>
        <p:txBody>
          <a:bodyPr/>
          <a:lstStyle/>
          <a:p>
            <a:pPr lvl="0"/>
            <a:endParaRPr lang="fr-FR"/>
          </a:p>
        </p:txBody>
      </p:sp>
      <p:sp>
        <p:nvSpPr>
          <p:cNvPr id="5" name="Slide Number Placeholder 4">
            <a:extLst>
              <a:ext uri="{FF2B5EF4-FFF2-40B4-BE49-F238E27FC236}">
                <a16:creationId xmlns:a16="http://schemas.microsoft.com/office/drawing/2014/main" xmlns="" id="{D215EB07-D3A5-43A2-9D5D-D467A3D5A307}"/>
              </a:ext>
            </a:extLst>
          </p:cNvPr>
          <p:cNvSpPr>
            <a:spLocks noGrp="1"/>
          </p:cNvSpPr>
          <p:nvPr>
            <p:ph type="sldNum" sz="quarter" idx="12"/>
          </p:nvPr>
        </p:nvSpPr>
        <p:spPr>
          <a:xfrm>
            <a:off x="7227360" y="6887160"/>
            <a:ext cx="2348280" cy="521280"/>
          </a:xfrm>
        </p:spPr>
        <p:txBody>
          <a:bodyPr/>
          <a:lstStyle/>
          <a:p>
            <a:pPr lvl="0"/>
            <a:fld id="{C8DC70CA-6C62-4B9C-B67D-47751D544542}" type="slidenum">
              <a:t>‹#›</a:t>
            </a:fld>
            <a:endParaRPr lang="fr-FR"/>
          </a:p>
        </p:txBody>
      </p:sp>
    </p:spTree>
    <p:extLst>
      <p:ext uri="{BB962C8B-B14F-4D97-AF65-F5344CB8AC3E}">
        <p14:creationId xmlns:p14="http://schemas.microsoft.com/office/powerpoint/2010/main" val="140454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27DEF90-6EFC-4B6E-9D43-B34131F152C5}"/>
              </a:ext>
            </a:extLst>
          </p:cNvPr>
          <p:cNvSpPr>
            <a:spLocks noGrp="1"/>
          </p:cNvSpPr>
          <p:nvPr>
            <p:ph type="dt" sz="half" idx="10"/>
          </p:nvPr>
        </p:nvSpPr>
        <p:spPr>
          <a:xfrm>
            <a:off x="503999" y="6887160"/>
            <a:ext cx="2348280" cy="521280"/>
          </a:xfrm>
        </p:spPr>
        <p:txBody>
          <a:bodyPr/>
          <a:lstStyle/>
          <a:p>
            <a:pPr lvl="0"/>
            <a:endParaRPr lang="fr-FR"/>
          </a:p>
        </p:txBody>
      </p:sp>
      <p:sp>
        <p:nvSpPr>
          <p:cNvPr id="3" name="Footer Placeholder 2">
            <a:extLst>
              <a:ext uri="{FF2B5EF4-FFF2-40B4-BE49-F238E27FC236}">
                <a16:creationId xmlns:a16="http://schemas.microsoft.com/office/drawing/2014/main" xmlns="" id="{EEB6B9BB-5558-415F-AD8E-95CF77123C4A}"/>
              </a:ext>
            </a:extLst>
          </p:cNvPr>
          <p:cNvSpPr>
            <a:spLocks noGrp="1"/>
          </p:cNvSpPr>
          <p:nvPr>
            <p:ph type="ftr" sz="quarter" idx="11"/>
          </p:nvPr>
        </p:nvSpPr>
        <p:spPr>
          <a:xfrm>
            <a:off x="3447360" y="6887160"/>
            <a:ext cx="3195000" cy="521280"/>
          </a:xfrm>
        </p:spPr>
        <p:txBody>
          <a:bodyPr/>
          <a:lstStyle/>
          <a:p>
            <a:pPr lvl="0"/>
            <a:endParaRPr lang="fr-FR"/>
          </a:p>
        </p:txBody>
      </p:sp>
      <p:sp>
        <p:nvSpPr>
          <p:cNvPr id="4" name="Slide Number Placeholder 3">
            <a:extLst>
              <a:ext uri="{FF2B5EF4-FFF2-40B4-BE49-F238E27FC236}">
                <a16:creationId xmlns:a16="http://schemas.microsoft.com/office/drawing/2014/main" xmlns="" id="{656FE77F-0042-43D1-ACF7-9BA355E54C12}"/>
              </a:ext>
            </a:extLst>
          </p:cNvPr>
          <p:cNvSpPr>
            <a:spLocks noGrp="1"/>
          </p:cNvSpPr>
          <p:nvPr>
            <p:ph type="sldNum" sz="quarter" idx="12"/>
          </p:nvPr>
        </p:nvSpPr>
        <p:spPr>
          <a:xfrm>
            <a:off x="7227360" y="6887160"/>
            <a:ext cx="2348280" cy="521280"/>
          </a:xfrm>
        </p:spPr>
        <p:txBody>
          <a:bodyPr/>
          <a:lstStyle/>
          <a:p>
            <a:pPr lvl="0"/>
            <a:fld id="{5885342A-513F-4BBB-8F3D-7FB832B3542F}" type="slidenum">
              <a:t>‹#›</a:t>
            </a:fld>
            <a:endParaRPr lang="fr-FR"/>
          </a:p>
        </p:txBody>
      </p:sp>
    </p:spTree>
    <p:extLst>
      <p:ext uri="{BB962C8B-B14F-4D97-AF65-F5344CB8AC3E}">
        <p14:creationId xmlns:p14="http://schemas.microsoft.com/office/powerpoint/2010/main" val="2746832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9CB15-FE21-4E10-B1F2-13E2A7D76D6C}"/>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B8A4D97-8440-4942-8C99-D4E82073F25A}"/>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7554E9C-D73D-42A5-AD18-621515F76D99}"/>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F79CEEB-F972-4EDE-BE4C-D4CB5A102D54}"/>
              </a:ext>
            </a:extLst>
          </p:cNvPr>
          <p:cNvSpPr>
            <a:spLocks noGrp="1"/>
          </p:cNvSpPr>
          <p:nvPr>
            <p:ph type="dt" sz="half" idx="10"/>
          </p:nvPr>
        </p:nvSpPr>
        <p:spPr>
          <a:xfrm>
            <a:off x="503999" y="6887160"/>
            <a:ext cx="2348280" cy="521280"/>
          </a:xfrm>
        </p:spPr>
        <p:txBody>
          <a:bodyPr/>
          <a:lstStyle/>
          <a:p>
            <a:pPr lvl="0"/>
            <a:endParaRPr lang="fr-FR"/>
          </a:p>
        </p:txBody>
      </p:sp>
      <p:sp>
        <p:nvSpPr>
          <p:cNvPr id="6" name="Footer Placeholder 5">
            <a:extLst>
              <a:ext uri="{FF2B5EF4-FFF2-40B4-BE49-F238E27FC236}">
                <a16:creationId xmlns:a16="http://schemas.microsoft.com/office/drawing/2014/main" xmlns="" id="{0593361C-3B4D-47AB-8D79-6232FD662E90}"/>
              </a:ext>
            </a:extLst>
          </p:cNvPr>
          <p:cNvSpPr>
            <a:spLocks noGrp="1"/>
          </p:cNvSpPr>
          <p:nvPr>
            <p:ph type="ftr" sz="quarter" idx="11"/>
          </p:nvPr>
        </p:nvSpPr>
        <p:spPr>
          <a:xfrm>
            <a:off x="3447360" y="6887160"/>
            <a:ext cx="3195000" cy="521280"/>
          </a:xfrm>
        </p:spPr>
        <p:txBody>
          <a:bodyPr/>
          <a:lstStyle/>
          <a:p>
            <a:pPr lvl="0"/>
            <a:endParaRPr lang="fr-FR"/>
          </a:p>
        </p:txBody>
      </p:sp>
      <p:sp>
        <p:nvSpPr>
          <p:cNvPr id="7" name="Slide Number Placeholder 6">
            <a:extLst>
              <a:ext uri="{FF2B5EF4-FFF2-40B4-BE49-F238E27FC236}">
                <a16:creationId xmlns:a16="http://schemas.microsoft.com/office/drawing/2014/main" xmlns="" id="{E57B370A-894A-42DB-B29C-137E680BA19D}"/>
              </a:ext>
            </a:extLst>
          </p:cNvPr>
          <p:cNvSpPr>
            <a:spLocks noGrp="1"/>
          </p:cNvSpPr>
          <p:nvPr>
            <p:ph type="sldNum" sz="quarter" idx="12"/>
          </p:nvPr>
        </p:nvSpPr>
        <p:spPr>
          <a:xfrm>
            <a:off x="7227360" y="6887160"/>
            <a:ext cx="2348280" cy="521280"/>
          </a:xfrm>
        </p:spPr>
        <p:txBody>
          <a:bodyPr/>
          <a:lstStyle/>
          <a:p>
            <a:pPr lvl="0"/>
            <a:fld id="{6C24C2A2-333B-4FB0-95B2-03AE337E5269}" type="slidenum">
              <a:t>‹#›</a:t>
            </a:fld>
            <a:endParaRPr lang="fr-FR"/>
          </a:p>
        </p:txBody>
      </p:sp>
    </p:spTree>
    <p:extLst>
      <p:ext uri="{BB962C8B-B14F-4D97-AF65-F5344CB8AC3E}">
        <p14:creationId xmlns:p14="http://schemas.microsoft.com/office/powerpoint/2010/main" val="62751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C5385C-1FFB-40D0-BA3B-0613A4156C57}"/>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EAA1B38-6F2C-442D-A060-34DCB06F385E}"/>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71DB9B0-03CC-4872-AF80-6BC29B7606CA}"/>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7C4B098-80D3-4DE2-B4AE-1CD0E13DFD92}"/>
              </a:ext>
            </a:extLst>
          </p:cNvPr>
          <p:cNvSpPr>
            <a:spLocks noGrp="1"/>
          </p:cNvSpPr>
          <p:nvPr>
            <p:ph type="dt" sz="half" idx="10"/>
          </p:nvPr>
        </p:nvSpPr>
        <p:spPr>
          <a:xfrm>
            <a:off x="503999" y="6887160"/>
            <a:ext cx="2348280" cy="521280"/>
          </a:xfrm>
        </p:spPr>
        <p:txBody>
          <a:bodyPr/>
          <a:lstStyle/>
          <a:p>
            <a:pPr lvl="0"/>
            <a:endParaRPr lang="fr-FR"/>
          </a:p>
        </p:txBody>
      </p:sp>
      <p:sp>
        <p:nvSpPr>
          <p:cNvPr id="6" name="Footer Placeholder 5">
            <a:extLst>
              <a:ext uri="{FF2B5EF4-FFF2-40B4-BE49-F238E27FC236}">
                <a16:creationId xmlns:a16="http://schemas.microsoft.com/office/drawing/2014/main" xmlns="" id="{8AAEFE7C-209F-42A7-B915-C94817A5EA4F}"/>
              </a:ext>
            </a:extLst>
          </p:cNvPr>
          <p:cNvSpPr>
            <a:spLocks noGrp="1"/>
          </p:cNvSpPr>
          <p:nvPr>
            <p:ph type="ftr" sz="quarter" idx="11"/>
          </p:nvPr>
        </p:nvSpPr>
        <p:spPr>
          <a:xfrm>
            <a:off x="3447360" y="6887160"/>
            <a:ext cx="3195000" cy="521280"/>
          </a:xfrm>
        </p:spPr>
        <p:txBody>
          <a:bodyPr/>
          <a:lstStyle/>
          <a:p>
            <a:pPr lvl="0"/>
            <a:endParaRPr lang="fr-FR"/>
          </a:p>
        </p:txBody>
      </p:sp>
      <p:sp>
        <p:nvSpPr>
          <p:cNvPr id="7" name="Slide Number Placeholder 6">
            <a:extLst>
              <a:ext uri="{FF2B5EF4-FFF2-40B4-BE49-F238E27FC236}">
                <a16:creationId xmlns:a16="http://schemas.microsoft.com/office/drawing/2014/main" xmlns="" id="{A7A4249C-7AAA-486A-8F2E-AD3BAEB8735B}"/>
              </a:ext>
            </a:extLst>
          </p:cNvPr>
          <p:cNvSpPr>
            <a:spLocks noGrp="1"/>
          </p:cNvSpPr>
          <p:nvPr>
            <p:ph type="sldNum" sz="quarter" idx="12"/>
          </p:nvPr>
        </p:nvSpPr>
        <p:spPr>
          <a:xfrm>
            <a:off x="7227360" y="6887160"/>
            <a:ext cx="2348280" cy="521280"/>
          </a:xfrm>
        </p:spPr>
        <p:txBody>
          <a:bodyPr/>
          <a:lstStyle/>
          <a:p>
            <a:pPr lvl="0"/>
            <a:fld id="{19B3B040-0ACA-4AE7-A493-C6BB70B07E9A}" type="slidenum">
              <a:t>‹#›</a:t>
            </a:fld>
            <a:endParaRPr lang="fr-FR"/>
          </a:p>
        </p:txBody>
      </p:sp>
    </p:spTree>
    <p:extLst>
      <p:ext uri="{BB962C8B-B14F-4D97-AF65-F5344CB8AC3E}">
        <p14:creationId xmlns:p14="http://schemas.microsoft.com/office/powerpoint/2010/main" val="7821983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CAEE976-11B9-4395-91A1-EBA07356DF61}"/>
              </a:ext>
            </a:extLst>
          </p:cNvPr>
          <p:cNvSpPr txBox="1">
            <a:spLocks noGrp="1"/>
          </p:cNvSpPr>
          <p:nvPr>
            <p:ph type="title"/>
          </p:nvPr>
        </p:nvSpPr>
        <p:spPr>
          <a:xfrm>
            <a:off x="503999" y="301320"/>
            <a:ext cx="9071640" cy="1262160"/>
          </a:xfrm>
          <a:prstGeom prst="rect">
            <a:avLst/>
          </a:prstGeom>
          <a:noFill/>
          <a:ln>
            <a:noFill/>
          </a:ln>
        </p:spPr>
        <p:txBody>
          <a:bodyPr lIns="0" tIns="0" rIns="0" bIns="0" anchor="ctr"/>
          <a:lstStyle/>
          <a:p>
            <a:endParaRPr lang="fr-FR"/>
          </a:p>
        </p:txBody>
      </p:sp>
      <p:sp>
        <p:nvSpPr>
          <p:cNvPr id="3" name="Text Placeholder 2">
            <a:extLst>
              <a:ext uri="{FF2B5EF4-FFF2-40B4-BE49-F238E27FC236}">
                <a16:creationId xmlns:a16="http://schemas.microsoft.com/office/drawing/2014/main" xmlns="" id="{C537CBA4-68CE-493E-9898-AF92393A6F7E}"/>
              </a:ext>
            </a:extLst>
          </p:cNvPr>
          <p:cNvSpPr txBox="1">
            <a:spLocks noGrp="1"/>
          </p:cNvSpPr>
          <p:nvPr>
            <p:ph type="body" idx="1"/>
          </p:nvPr>
        </p:nvSpPr>
        <p:spPr>
          <a:xfrm>
            <a:off x="503999" y="1769040"/>
            <a:ext cx="9071640" cy="4384800"/>
          </a:xfrm>
          <a:prstGeom prst="rect">
            <a:avLst/>
          </a:prstGeom>
          <a:noFill/>
          <a:ln>
            <a:noFill/>
          </a:ln>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742939DF-722B-4221-827D-CFE9334AB199}"/>
              </a:ext>
            </a:extLst>
          </p:cNvPr>
          <p:cNvSpPr txBox="1">
            <a:spLocks noGrp="1"/>
          </p:cNvSpPr>
          <p:nvPr>
            <p:ph type="dt" sz="half" idx="2"/>
          </p:nvPr>
        </p:nvSpPr>
        <p:spPr>
          <a:xfrm>
            <a:off x="503999" y="6887160"/>
            <a:ext cx="2348280" cy="521280"/>
          </a:xfrm>
          <a:prstGeom prst="rect">
            <a:avLst/>
          </a:prstGeom>
          <a:noFill/>
          <a:ln>
            <a:noFill/>
          </a:ln>
        </p:spPr>
        <p:txBody>
          <a:bodyPr lIns="0" tIns="0" rIns="0" bIns="0" anchorCtr="0">
            <a:noAutofit/>
          </a:bodyPr>
          <a:lstStyle>
            <a:lvl1pPr lvl="0"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5" name="Footer Placeholder 4">
            <a:extLst>
              <a:ext uri="{FF2B5EF4-FFF2-40B4-BE49-F238E27FC236}">
                <a16:creationId xmlns:a16="http://schemas.microsoft.com/office/drawing/2014/main" xmlns="" id="{BE940710-0314-412F-827B-58F97146FE9A}"/>
              </a:ext>
            </a:extLst>
          </p:cNvPr>
          <p:cNvSpPr txBox="1">
            <a:spLocks noGrp="1"/>
          </p:cNvSpPr>
          <p:nvPr>
            <p:ph type="ftr" sz="quarter" idx="3"/>
          </p:nvPr>
        </p:nvSpPr>
        <p:spPr>
          <a:xfrm>
            <a:off x="3447360" y="6887160"/>
            <a:ext cx="3195000" cy="521280"/>
          </a:xfrm>
          <a:prstGeom prst="rect">
            <a:avLst/>
          </a:prstGeom>
          <a:noFill/>
          <a:ln>
            <a:noFill/>
          </a:ln>
        </p:spPr>
        <p:txBody>
          <a:bodyPr lIns="0" tIns="0" rIns="0" bIns="0" anchorCtr="0">
            <a:noAutofit/>
          </a:bodyPr>
          <a:lstStyle>
            <a:lvl1pPr lvl="0" algn="ctr"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6" name="Slide Number Placeholder 5">
            <a:extLst>
              <a:ext uri="{FF2B5EF4-FFF2-40B4-BE49-F238E27FC236}">
                <a16:creationId xmlns:a16="http://schemas.microsoft.com/office/drawing/2014/main" xmlns="" id="{12B7A3C7-C7F0-4091-92B3-483AC7DEE19C}"/>
              </a:ext>
            </a:extLst>
          </p:cNvPr>
          <p:cNvSpPr txBox="1">
            <a:spLocks noGrp="1"/>
          </p:cNvSpPr>
          <p:nvPr>
            <p:ph type="sldNum" sz="quarter" idx="4"/>
          </p:nvPr>
        </p:nvSpPr>
        <p:spPr>
          <a:xfrm>
            <a:off x="7227360" y="6887160"/>
            <a:ext cx="2348280" cy="521280"/>
          </a:xfrm>
          <a:prstGeom prst="rect">
            <a:avLst/>
          </a:prstGeom>
          <a:noFill/>
          <a:ln>
            <a:noFill/>
          </a:ln>
        </p:spPr>
        <p:txBody>
          <a:bodyPr lIns="0" tIns="0" rIns="0" bIns="0" anchorCtr="0">
            <a:noAutofit/>
          </a:bodyPr>
          <a:lstStyle>
            <a:lvl1pPr lvl="0" algn="r" rtl="0" hangingPunct="0">
              <a:buNone/>
              <a:tabLst/>
              <a:defRPr lang="fr-FR" sz="1400" kern="1200">
                <a:latin typeface="Times New Roman" pitchFamily="18"/>
                <a:ea typeface="Arial Unicode MS" pitchFamily="2"/>
                <a:cs typeface="Tahoma" pitchFamily="2"/>
              </a:defRPr>
            </a:lvl1pPr>
          </a:lstStyle>
          <a:p>
            <a:pPr lvl="0"/>
            <a:fld id="{DC0D1D50-DA24-43B4-8019-10FF7DE823CF}" type="slidenum">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fr-FR" sz="4400" b="0" i="0" u="none" strike="noStrike" kern="1200">
          <a:ln>
            <a:noFill/>
          </a:ln>
          <a:latin typeface="Arial" pitchFamily="18"/>
          <a:ea typeface="Microsoft YaHei" pitchFamily="2"/>
          <a:cs typeface="Mangal" pitchFamily="2"/>
        </a:defRPr>
      </a:lvl1pPr>
    </p:titleStyle>
    <p:bodyStyle>
      <a:lvl1pPr rtl="0" hangingPunct="0">
        <a:spcBef>
          <a:spcPts val="0"/>
        </a:spcBef>
        <a:spcAft>
          <a:spcPts val="1417"/>
        </a:spcAft>
        <a:tabLst/>
        <a:defRPr lang="fr-FR" sz="3200" b="0" i="0" u="none" strike="noStrike" kern="1200">
          <a:ln>
            <a:noFill/>
          </a:ln>
          <a:latin typeface="Arial" pitchFamily="18"/>
          <a:ea typeface="Microsoft YaHei" pitchFamily="2"/>
          <a:cs typeface="Mang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B782A28-C727-46E5-A6FE-CA3F9155CC67}"/>
              </a:ext>
            </a:extLst>
          </p:cNvPr>
          <p:cNvSpPr txBox="1">
            <a:spLocks noGrp="1"/>
          </p:cNvSpPr>
          <p:nvPr>
            <p:ph type="title"/>
          </p:nvPr>
        </p:nvSpPr>
        <p:spPr>
          <a:xfrm>
            <a:off x="740879" y="282240"/>
            <a:ext cx="8607960" cy="1262160"/>
          </a:xfrm>
          <a:prstGeom prst="rect">
            <a:avLst/>
          </a:prstGeom>
          <a:noFill/>
          <a:ln>
            <a:noFill/>
          </a:ln>
        </p:spPr>
        <p:txBody>
          <a:bodyPr lIns="0" tIns="0" rIns="0" bIns="0" anchor="ctr"/>
          <a:lstStyle/>
          <a:p>
            <a:endParaRPr lang="fr-FR"/>
          </a:p>
        </p:txBody>
      </p:sp>
      <p:sp>
        <p:nvSpPr>
          <p:cNvPr id="3" name="Text Placeholder 2">
            <a:extLst>
              <a:ext uri="{FF2B5EF4-FFF2-40B4-BE49-F238E27FC236}">
                <a16:creationId xmlns:a16="http://schemas.microsoft.com/office/drawing/2014/main" xmlns="" id="{E0CE375E-A1CA-4B1D-B935-1216E88CF07C}"/>
              </a:ext>
            </a:extLst>
          </p:cNvPr>
          <p:cNvSpPr txBox="1">
            <a:spLocks noGrp="1"/>
          </p:cNvSpPr>
          <p:nvPr>
            <p:ph type="body" idx="1"/>
          </p:nvPr>
        </p:nvSpPr>
        <p:spPr>
          <a:xfrm>
            <a:off x="740879" y="1963080"/>
            <a:ext cx="8772480" cy="4384800"/>
          </a:xfrm>
          <a:prstGeom prst="rect">
            <a:avLst/>
          </a:prstGeom>
          <a:noFill/>
          <a:ln>
            <a:noFill/>
          </a:ln>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3">
            <a:extLst>
              <a:ext uri="{FF2B5EF4-FFF2-40B4-BE49-F238E27FC236}">
                <a16:creationId xmlns:a16="http://schemas.microsoft.com/office/drawing/2014/main" xmlns="" id="{7769F032-B794-45AB-A00B-64F1CAB98BBA}"/>
              </a:ext>
            </a:extLst>
          </p:cNvPr>
          <p:cNvSpPr/>
          <p:nvPr/>
        </p:nvSpPr>
        <p:spPr>
          <a:xfrm>
            <a:off x="725039" y="7076880"/>
            <a:ext cx="935495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5" name="Rectangle 4">
            <a:extLst>
              <a:ext uri="{FF2B5EF4-FFF2-40B4-BE49-F238E27FC236}">
                <a16:creationId xmlns:a16="http://schemas.microsoft.com/office/drawing/2014/main" xmlns="" id="{2454A044-8648-45E5-B1B6-AFB2E366C7B9}"/>
              </a:ext>
            </a:extLst>
          </p:cNvPr>
          <p:cNvSpPr/>
          <p:nvPr/>
        </p:nvSpPr>
        <p:spPr>
          <a:xfrm>
            <a:off x="1987919" y="7289279"/>
            <a:ext cx="809207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hangingPunct="0">
        <a:tabLst/>
        <a:defRPr lang="fr-FR" sz="2400" b="1" i="1" u="none" strike="noStrike">
          <a:ln>
            <a:noFill/>
          </a:ln>
          <a:solidFill>
            <a:srgbClr val="FF9966"/>
          </a:solidFill>
          <a:latin typeface="Albany" pitchFamily="34"/>
        </a:defRPr>
      </a:lvl1pPr>
    </p:titleStyle>
    <p:bodyStyle>
      <a:lvl1pPr marL="0" marR="0" indent="0" algn="l" rtl="0" hangingPunct="0">
        <a:spcBef>
          <a:spcPts val="0"/>
        </a:spcBef>
        <a:spcAft>
          <a:spcPts val="1417"/>
        </a:spcAft>
        <a:tabLst/>
        <a:defRPr lang="fr-FR" sz="2400" b="0" i="0" u="none" strike="noStrike">
          <a:ln>
            <a:noFill/>
          </a:ln>
          <a:solidFill>
            <a:srgbClr val="E6E6E6"/>
          </a:solidFill>
          <a:latin typeface="Thorndale"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jpeg"/><Relationship Id="rId8" Type="http://schemas.openxmlformats.org/officeDocument/2006/relationships/image" Target="../media/image31.jpeg"/><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3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3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3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3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3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3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3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3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AC0170D8-2E35-4B7A-BB1A-9BAA6FBD04ED}"/>
              </a:ext>
            </a:extLst>
          </p:cNvPr>
          <p:cNvSpPr txBox="1">
            <a:spLocks noGrp="1"/>
          </p:cNvSpPr>
          <p:nvPr>
            <p:ph type="subTitle" idx="4294967295"/>
          </p:nvPr>
        </p:nvSpPr>
        <p:spPr>
          <a:xfrm>
            <a:off x="740879" y="282240"/>
            <a:ext cx="8607960" cy="6617519"/>
          </a:xfrm>
        </p:spPr>
        <p:txBody>
          <a:bodyPr anchor="ctr"/>
          <a:lstStyle/>
          <a:p>
            <a:pPr marL="216000" lvl="0" indent="-216000" algn="ctr"/>
            <a:r>
              <a:rPr lang="fr-FR" sz="3200">
                <a:solidFill>
                  <a:srgbClr val="CCCCCC"/>
                </a:solidFill>
                <a:ea typeface="Arial Unicode MS" pitchFamily="2"/>
                <a:cs typeface="Tahoma" pitchFamily="2"/>
              </a:rPr>
              <a:t>Présentation du programme</a:t>
            </a:r>
          </a:p>
          <a:p>
            <a:pPr marL="216000" lvl="0" indent="-216000" algn="ctr"/>
            <a:r>
              <a:rPr lang="fr-FR" sz="3200">
                <a:solidFill>
                  <a:srgbClr val="CCCCCC"/>
                </a:solidFill>
                <a:ea typeface="Arial Unicode MS" pitchFamily="2"/>
                <a:cs typeface="Tahoma" pitchFamily="2"/>
              </a:rPr>
              <a:t> que va voir la classe</a:t>
            </a:r>
          </a:p>
          <a:p>
            <a:pPr marL="216000" lvl="0" indent="-216000" algn="ctr"/>
            <a:endParaRPr lang="fr-FR">
              <a:solidFill>
                <a:srgbClr val="CCCCCC"/>
              </a:solidFill>
              <a:ea typeface="Arial Unicode MS" pitchFamily="2"/>
              <a:cs typeface="Tahoma" pitchFamily="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FA35C3-8791-4BB5-BA37-43AE9069B3EE}"/>
              </a:ext>
            </a:extLst>
          </p:cNvPr>
          <p:cNvSpPr txBox="1">
            <a:spLocks noGrp="1"/>
          </p:cNvSpPr>
          <p:nvPr>
            <p:ph type="title" idx="4294967295"/>
          </p:nvPr>
        </p:nvSpPr>
        <p:spPr>
          <a:xfrm>
            <a:off x="740879" y="282240"/>
            <a:ext cx="8607960" cy="1262160"/>
          </a:xfrm>
        </p:spPr>
        <p:txBody>
          <a:bodyPr/>
          <a:lstStyle/>
          <a:p>
            <a:pPr lvl="0"/>
            <a:r>
              <a:rPr lang="fr-FR">
                <a:ea typeface="Arial Unicode MS" pitchFamily="2"/>
                <a:cs typeface="Tahoma" pitchFamily="2"/>
              </a:rPr>
              <a:t>De quoi parle-t-on quand on parle de plongée et de contre-plongée ?</a:t>
            </a:r>
          </a:p>
        </p:txBody>
      </p:sp>
      <p:sp>
        <p:nvSpPr>
          <p:cNvPr id="3" name="Text Placeholder 2">
            <a:extLst>
              <a:ext uri="{FF2B5EF4-FFF2-40B4-BE49-F238E27FC236}">
                <a16:creationId xmlns:a16="http://schemas.microsoft.com/office/drawing/2014/main" xmlns="" id="{E6753710-B06A-4420-B565-9F7AE0A5A749}"/>
              </a:ext>
            </a:extLst>
          </p:cNvPr>
          <p:cNvSpPr txBox="1">
            <a:spLocks noGrp="1"/>
          </p:cNvSpPr>
          <p:nvPr>
            <p:ph type="body" idx="4294967295"/>
          </p:nvPr>
        </p:nvSpPr>
        <p:spPr>
          <a:xfrm>
            <a:off x="740879" y="1963080"/>
            <a:ext cx="8772480" cy="1564919"/>
          </a:xfrm>
        </p:spPr>
        <p:txBody>
          <a:bodyPr/>
          <a:lstStyle/>
          <a:p>
            <a:pPr lvl="0">
              <a:buClr>
                <a:srgbClr val="E6E6E6"/>
              </a:buClr>
              <a:buSzPct val="45000"/>
              <a:buFont typeface="StarSymbol"/>
              <a:buChar char="●"/>
            </a:pPr>
            <a:r>
              <a:rPr lang="fr-FR">
                <a:ea typeface="Arial Unicode MS" pitchFamily="2"/>
                <a:cs typeface="Tahoma" pitchFamily="2"/>
              </a:rPr>
              <a:t>Après avoir visionné le diaporama sur la Tour Eiffel et trouvé les angles de prise de vue, pouvez-vous transférer ces notions et commenter l’effet produit  sur les photogrammes du film présentés à la diapositive suivante ?</a:t>
            </a:r>
          </a:p>
        </p:txBody>
      </p:sp>
      <p:pic>
        <p:nvPicPr>
          <p:cNvPr id="4" name="Image 3">
            <a:extLst>
              <a:ext uri="{FF2B5EF4-FFF2-40B4-BE49-F238E27FC236}">
                <a16:creationId xmlns:a16="http://schemas.microsoft.com/office/drawing/2014/main" xmlns="" id="{462DF499-F861-4E36-AAA1-5EC94B127B8E}"/>
              </a:ext>
            </a:extLst>
          </p:cNvPr>
          <p:cNvPicPr>
            <a:picLocks noChangeAspect="1"/>
          </p:cNvPicPr>
          <p:nvPr/>
        </p:nvPicPr>
        <p:blipFill>
          <a:blip r:embed="rId3">
            <a:lum/>
            <a:alphaModFix/>
          </a:blip>
          <a:srcRect/>
          <a:stretch>
            <a:fillRect/>
          </a:stretch>
        </p:blipFill>
        <p:spPr>
          <a:xfrm>
            <a:off x="720000" y="5472000"/>
            <a:ext cx="2232000" cy="1539000"/>
          </a:xfrm>
          <a:prstGeom prst="rect">
            <a:avLst/>
          </a:prstGeom>
          <a:noFill/>
          <a:ln>
            <a:noFill/>
          </a:ln>
        </p:spPr>
      </p:pic>
      <p:pic>
        <p:nvPicPr>
          <p:cNvPr id="5" name="Image 4">
            <a:extLst>
              <a:ext uri="{FF2B5EF4-FFF2-40B4-BE49-F238E27FC236}">
                <a16:creationId xmlns:a16="http://schemas.microsoft.com/office/drawing/2014/main" xmlns="" id="{C603A0ED-EF12-4B64-8AB2-4B03231A0F8E}"/>
              </a:ext>
            </a:extLst>
          </p:cNvPr>
          <p:cNvPicPr>
            <a:picLocks noChangeAspect="1"/>
          </p:cNvPicPr>
          <p:nvPr/>
        </p:nvPicPr>
        <p:blipFill>
          <a:blip r:embed="rId4">
            <a:lum/>
            <a:alphaModFix/>
          </a:blip>
          <a:srcRect/>
          <a:stretch>
            <a:fillRect/>
          </a:stretch>
        </p:blipFill>
        <p:spPr>
          <a:xfrm>
            <a:off x="1499399" y="3888000"/>
            <a:ext cx="2460600" cy="1214999"/>
          </a:xfrm>
          <a:prstGeom prst="rect">
            <a:avLst/>
          </a:prstGeom>
          <a:noFill/>
          <a:ln>
            <a:noFill/>
          </a:ln>
        </p:spPr>
      </p:pic>
      <p:pic>
        <p:nvPicPr>
          <p:cNvPr id="6" name="Image 5">
            <a:extLst>
              <a:ext uri="{FF2B5EF4-FFF2-40B4-BE49-F238E27FC236}">
                <a16:creationId xmlns:a16="http://schemas.microsoft.com/office/drawing/2014/main" xmlns="" id="{DB8F4DAA-38EB-4956-982B-C2BC3581E8D0}"/>
              </a:ext>
            </a:extLst>
          </p:cNvPr>
          <p:cNvPicPr>
            <a:picLocks noChangeAspect="1"/>
          </p:cNvPicPr>
          <p:nvPr/>
        </p:nvPicPr>
        <p:blipFill>
          <a:blip r:embed="rId5">
            <a:lum/>
            <a:alphaModFix/>
          </a:blip>
          <a:srcRect/>
          <a:stretch>
            <a:fillRect/>
          </a:stretch>
        </p:blipFill>
        <p:spPr>
          <a:xfrm>
            <a:off x="4536000" y="3096000"/>
            <a:ext cx="2304000" cy="1815120"/>
          </a:xfrm>
          <a:prstGeom prst="rect">
            <a:avLst/>
          </a:prstGeom>
          <a:noFill/>
          <a:ln>
            <a:noFill/>
          </a:ln>
        </p:spPr>
      </p:pic>
      <p:pic>
        <p:nvPicPr>
          <p:cNvPr id="7" name="Image 6">
            <a:extLst>
              <a:ext uri="{FF2B5EF4-FFF2-40B4-BE49-F238E27FC236}">
                <a16:creationId xmlns:a16="http://schemas.microsoft.com/office/drawing/2014/main" xmlns="" id="{25173DE2-A00E-4656-8C90-5047B222334C}"/>
              </a:ext>
            </a:extLst>
          </p:cNvPr>
          <p:cNvPicPr>
            <a:picLocks noChangeAspect="1"/>
          </p:cNvPicPr>
          <p:nvPr/>
        </p:nvPicPr>
        <p:blipFill>
          <a:blip r:embed="rId6">
            <a:lum/>
            <a:alphaModFix/>
          </a:blip>
          <a:srcRect/>
          <a:stretch>
            <a:fillRect/>
          </a:stretch>
        </p:blipFill>
        <p:spPr>
          <a:xfrm>
            <a:off x="3671999" y="5336640"/>
            <a:ext cx="1998719" cy="1575360"/>
          </a:xfrm>
          <a:prstGeom prst="rect">
            <a:avLst/>
          </a:prstGeom>
          <a:noFill/>
          <a:ln>
            <a:noFill/>
          </a:ln>
        </p:spPr>
      </p:pic>
      <p:pic>
        <p:nvPicPr>
          <p:cNvPr id="8" name="Image 7">
            <a:extLst>
              <a:ext uri="{FF2B5EF4-FFF2-40B4-BE49-F238E27FC236}">
                <a16:creationId xmlns:a16="http://schemas.microsoft.com/office/drawing/2014/main" xmlns="" id="{06AE040C-36FB-4235-B4A3-EB4F463CE1B9}"/>
              </a:ext>
            </a:extLst>
          </p:cNvPr>
          <p:cNvPicPr>
            <a:picLocks noChangeAspect="1"/>
          </p:cNvPicPr>
          <p:nvPr/>
        </p:nvPicPr>
        <p:blipFill>
          <a:blip r:embed="rId7">
            <a:lum/>
            <a:alphaModFix/>
          </a:blip>
          <a:srcRect/>
          <a:stretch>
            <a:fillRect/>
          </a:stretch>
        </p:blipFill>
        <p:spPr>
          <a:xfrm>
            <a:off x="6968160" y="4896000"/>
            <a:ext cx="2535840" cy="1692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9E39776C-F921-49CD-B393-6B415AA00E6F}"/>
              </a:ext>
            </a:extLst>
          </p:cNvPr>
          <p:cNvPicPr>
            <a:picLocks noChangeAspect="1"/>
          </p:cNvPicPr>
          <p:nvPr/>
        </p:nvPicPr>
        <p:blipFill>
          <a:blip r:embed="rId3">
            <a:lum/>
            <a:alphaModFix/>
          </a:blip>
          <a:srcRect/>
          <a:stretch>
            <a:fillRect/>
          </a:stretch>
        </p:blipFill>
        <p:spPr>
          <a:xfrm>
            <a:off x="432000" y="573480"/>
            <a:ext cx="3065760" cy="1730519"/>
          </a:xfrm>
          <a:prstGeom prst="rect">
            <a:avLst/>
          </a:prstGeom>
          <a:noFill/>
          <a:ln>
            <a:noFill/>
          </a:ln>
        </p:spPr>
      </p:pic>
      <p:pic>
        <p:nvPicPr>
          <p:cNvPr id="3" name="Image 2">
            <a:extLst>
              <a:ext uri="{FF2B5EF4-FFF2-40B4-BE49-F238E27FC236}">
                <a16:creationId xmlns:a16="http://schemas.microsoft.com/office/drawing/2014/main" xmlns="" id="{B25DA81D-6ADC-49AC-95BE-28E5059A8EA9}"/>
              </a:ext>
            </a:extLst>
          </p:cNvPr>
          <p:cNvPicPr>
            <a:picLocks noChangeAspect="1"/>
          </p:cNvPicPr>
          <p:nvPr/>
        </p:nvPicPr>
        <p:blipFill>
          <a:blip r:embed="rId4">
            <a:lum/>
            <a:alphaModFix/>
          </a:blip>
          <a:srcRect/>
          <a:stretch>
            <a:fillRect/>
          </a:stretch>
        </p:blipFill>
        <p:spPr>
          <a:xfrm>
            <a:off x="1800000" y="2860560"/>
            <a:ext cx="3024000" cy="1675439"/>
          </a:xfrm>
          <a:prstGeom prst="rect">
            <a:avLst/>
          </a:prstGeom>
          <a:noFill/>
          <a:ln>
            <a:noFill/>
          </a:ln>
        </p:spPr>
      </p:pic>
      <p:pic>
        <p:nvPicPr>
          <p:cNvPr id="4" name="Image 3">
            <a:extLst>
              <a:ext uri="{FF2B5EF4-FFF2-40B4-BE49-F238E27FC236}">
                <a16:creationId xmlns:a16="http://schemas.microsoft.com/office/drawing/2014/main" xmlns="" id="{02C3526C-2E19-40BE-9690-21877A212C3F}"/>
              </a:ext>
            </a:extLst>
          </p:cNvPr>
          <p:cNvPicPr>
            <a:picLocks noChangeAspect="1"/>
          </p:cNvPicPr>
          <p:nvPr/>
        </p:nvPicPr>
        <p:blipFill>
          <a:blip r:embed="rId5">
            <a:lum/>
            <a:alphaModFix/>
          </a:blip>
          <a:srcRect/>
          <a:stretch>
            <a:fillRect/>
          </a:stretch>
        </p:blipFill>
        <p:spPr>
          <a:xfrm>
            <a:off x="5522760" y="1152000"/>
            <a:ext cx="3333240" cy="1847519"/>
          </a:xfrm>
          <a:prstGeom prst="rect">
            <a:avLst/>
          </a:prstGeom>
          <a:noFill/>
          <a:ln>
            <a:noFill/>
          </a:ln>
        </p:spPr>
      </p:pic>
      <p:pic>
        <p:nvPicPr>
          <p:cNvPr id="5" name="Image 4">
            <a:extLst>
              <a:ext uri="{FF2B5EF4-FFF2-40B4-BE49-F238E27FC236}">
                <a16:creationId xmlns:a16="http://schemas.microsoft.com/office/drawing/2014/main" xmlns="" id="{F5A9D4B5-6AFC-48B1-ACF5-EE0D70743F00}"/>
              </a:ext>
            </a:extLst>
          </p:cNvPr>
          <p:cNvPicPr>
            <a:picLocks noChangeAspect="1"/>
          </p:cNvPicPr>
          <p:nvPr/>
        </p:nvPicPr>
        <p:blipFill>
          <a:blip r:embed="rId6">
            <a:lum/>
            <a:alphaModFix/>
          </a:blip>
          <a:srcRect/>
          <a:stretch>
            <a:fillRect/>
          </a:stretch>
        </p:blipFill>
        <p:spPr>
          <a:xfrm>
            <a:off x="360000" y="4820040"/>
            <a:ext cx="3077279" cy="1731960"/>
          </a:xfrm>
          <a:prstGeom prst="rect">
            <a:avLst/>
          </a:prstGeom>
          <a:noFill/>
          <a:ln>
            <a:noFill/>
          </a:ln>
        </p:spPr>
      </p:pic>
      <p:pic>
        <p:nvPicPr>
          <p:cNvPr id="6" name="Image 5">
            <a:extLst>
              <a:ext uri="{FF2B5EF4-FFF2-40B4-BE49-F238E27FC236}">
                <a16:creationId xmlns:a16="http://schemas.microsoft.com/office/drawing/2014/main" xmlns="" id="{B37E73EE-71CF-4BB8-BCC1-48AF142FD980}"/>
              </a:ext>
            </a:extLst>
          </p:cNvPr>
          <p:cNvPicPr>
            <a:picLocks noChangeAspect="1"/>
          </p:cNvPicPr>
          <p:nvPr/>
        </p:nvPicPr>
        <p:blipFill>
          <a:blip r:embed="rId7">
            <a:lum/>
            <a:alphaModFix/>
          </a:blip>
          <a:srcRect/>
          <a:stretch>
            <a:fillRect/>
          </a:stretch>
        </p:blipFill>
        <p:spPr>
          <a:xfrm>
            <a:off x="5666759" y="4047119"/>
            <a:ext cx="3333240" cy="185687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5680DE9D-EB43-45ED-8FAB-3ACEB7262372}"/>
              </a:ext>
            </a:extLst>
          </p:cNvPr>
          <p:cNvPicPr>
            <a:picLocks noChangeAspect="1"/>
          </p:cNvPicPr>
          <p:nvPr/>
        </p:nvPicPr>
        <p:blipFill>
          <a:blip r:embed="rId3">
            <a:lum/>
            <a:alphaModFix/>
          </a:blip>
          <a:srcRect/>
          <a:stretch>
            <a:fillRect/>
          </a:stretch>
        </p:blipFill>
        <p:spPr>
          <a:xfrm>
            <a:off x="410760" y="360000"/>
            <a:ext cx="3333240" cy="1875960"/>
          </a:xfrm>
          <a:prstGeom prst="rect">
            <a:avLst/>
          </a:prstGeom>
          <a:noFill/>
          <a:ln>
            <a:noFill/>
          </a:ln>
        </p:spPr>
      </p:pic>
      <p:pic>
        <p:nvPicPr>
          <p:cNvPr id="3" name="Image 2">
            <a:extLst>
              <a:ext uri="{FF2B5EF4-FFF2-40B4-BE49-F238E27FC236}">
                <a16:creationId xmlns:a16="http://schemas.microsoft.com/office/drawing/2014/main" xmlns="" id="{451BB177-1E8F-49A6-8141-CE87BBC0ABE4}"/>
              </a:ext>
            </a:extLst>
          </p:cNvPr>
          <p:cNvPicPr>
            <a:picLocks noChangeAspect="1"/>
          </p:cNvPicPr>
          <p:nvPr/>
        </p:nvPicPr>
        <p:blipFill>
          <a:blip r:embed="rId4">
            <a:lum/>
            <a:alphaModFix/>
          </a:blip>
          <a:srcRect/>
          <a:stretch>
            <a:fillRect/>
          </a:stretch>
        </p:blipFill>
        <p:spPr>
          <a:xfrm>
            <a:off x="410760" y="2664000"/>
            <a:ext cx="3333240" cy="1847519"/>
          </a:xfrm>
          <a:prstGeom prst="rect">
            <a:avLst/>
          </a:prstGeom>
          <a:noFill/>
          <a:ln>
            <a:noFill/>
          </a:ln>
        </p:spPr>
      </p:pic>
      <p:pic>
        <p:nvPicPr>
          <p:cNvPr id="4" name="Image 3">
            <a:extLst>
              <a:ext uri="{FF2B5EF4-FFF2-40B4-BE49-F238E27FC236}">
                <a16:creationId xmlns:a16="http://schemas.microsoft.com/office/drawing/2014/main" xmlns="" id="{E8EAE3A0-8B10-4A14-87F5-A3847F599894}"/>
              </a:ext>
            </a:extLst>
          </p:cNvPr>
          <p:cNvPicPr>
            <a:picLocks noChangeAspect="1"/>
          </p:cNvPicPr>
          <p:nvPr/>
        </p:nvPicPr>
        <p:blipFill>
          <a:blip r:embed="rId5">
            <a:lum/>
            <a:alphaModFix/>
          </a:blip>
          <a:srcRect/>
          <a:stretch>
            <a:fillRect/>
          </a:stretch>
        </p:blipFill>
        <p:spPr>
          <a:xfrm>
            <a:off x="432000" y="4896000"/>
            <a:ext cx="3333240" cy="1847519"/>
          </a:xfrm>
          <a:prstGeom prst="rect">
            <a:avLst/>
          </a:prstGeom>
          <a:noFill/>
          <a:ln>
            <a:noFill/>
          </a:ln>
        </p:spPr>
      </p:pic>
      <p:pic>
        <p:nvPicPr>
          <p:cNvPr id="5" name="Image 4">
            <a:extLst>
              <a:ext uri="{FF2B5EF4-FFF2-40B4-BE49-F238E27FC236}">
                <a16:creationId xmlns:a16="http://schemas.microsoft.com/office/drawing/2014/main" xmlns="" id="{3C92120C-69CA-4E6E-82B7-B4C56A0C48B9}"/>
              </a:ext>
            </a:extLst>
          </p:cNvPr>
          <p:cNvPicPr>
            <a:picLocks noChangeAspect="1"/>
          </p:cNvPicPr>
          <p:nvPr/>
        </p:nvPicPr>
        <p:blipFill>
          <a:blip r:embed="rId6">
            <a:lum/>
            <a:alphaModFix/>
          </a:blip>
          <a:srcRect/>
          <a:stretch>
            <a:fillRect/>
          </a:stretch>
        </p:blipFill>
        <p:spPr>
          <a:xfrm>
            <a:off x="5832000" y="360000"/>
            <a:ext cx="3333240" cy="1875960"/>
          </a:xfrm>
          <a:prstGeom prst="rect">
            <a:avLst/>
          </a:prstGeom>
          <a:noFill/>
          <a:ln>
            <a:noFill/>
          </a:ln>
        </p:spPr>
      </p:pic>
      <p:pic>
        <p:nvPicPr>
          <p:cNvPr id="6" name="Image 5">
            <a:extLst>
              <a:ext uri="{FF2B5EF4-FFF2-40B4-BE49-F238E27FC236}">
                <a16:creationId xmlns:a16="http://schemas.microsoft.com/office/drawing/2014/main" xmlns="" id="{8AD8F861-0B76-4103-AB99-0E6BD0A45EA5}"/>
              </a:ext>
            </a:extLst>
          </p:cNvPr>
          <p:cNvPicPr>
            <a:picLocks noChangeAspect="1"/>
          </p:cNvPicPr>
          <p:nvPr/>
        </p:nvPicPr>
        <p:blipFill>
          <a:blip r:embed="rId7">
            <a:lum/>
            <a:alphaModFix/>
          </a:blip>
          <a:srcRect/>
          <a:stretch>
            <a:fillRect/>
          </a:stretch>
        </p:blipFill>
        <p:spPr>
          <a:xfrm>
            <a:off x="5954760" y="2664000"/>
            <a:ext cx="3333240" cy="1837799"/>
          </a:xfrm>
          <a:prstGeom prst="rect">
            <a:avLst/>
          </a:prstGeom>
          <a:noFill/>
          <a:ln>
            <a:noFill/>
          </a:ln>
        </p:spPr>
      </p:pic>
      <p:pic>
        <p:nvPicPr>
          <p:cNvPr id="7" name="Image 6">
            <a:extLst>
              <a:ext uri="{FF2B5EF4-FFF2-40B4-BE49-F238E27FC236}">
                <a16:creationId xmlns:a16="http://schemas.microsoft.com/office/drawing/2014/main" xmlns="" id="{09CC9956-ABC3-48C0-99B2-DC3EA054FB61}"/>
              </a:ext>
            </a:extLst>
          </p:cNvPr>
          <p:cNvPicPr>
            <a:picLocks noChangeAspect="1"/>
          </p:cNvPicPr>
          <p:nvPr/>
        </p:nvPicPr>
        <p:blipFill>
          <a:blip r:embed="rId8">
            <a:lum/>
            <a:alphaModFix/>
          </a:blip>
          <a:srcRect/>
          <a:stretch>
            <a:fillRect/>
          </a:stretch>
        </p:blipFill>
        <p:spPr>
          <a:xfrm>
            <a:off x="6048000" y="4896000"/>
            <a:ext cx="3333240" cy="18759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96A8E5-DFA6-4EC3-AA15-8271E5818601}"/>
              </a:ext>
            </a:extLst>
          </p:cNvPr>
          <p:cNvSpPr txBox="1">
            <a:spLocks noGrp="1"/>
          </p:cNvSpPr>
          <p:nvPr>
            <p:ph type="title" idx="4294967295"/>
          </p:nvPr>
        </p:nvSpPr>
        <p:spPr>
          <a:xfrm>
            <a:off x="740879" y="282240"/>
            <a:ext cx="8607960" cy="1262160"/>
          </a:xfrm>
        </p:spPr>
        <p:txBody>
          <a:bodyPr/>
          <a:lstStyle/>
          <a:p>
            <a:pPr lvl="0"/>
            <a:r>
              <a:rPr lang="fr-FR">
                <a:ea typeface="Arial Unicode MS" pitchFamily="2"/>
                <a:cs typeface="Tahoma" pitchFamily="2"/>
              </a:rPr>
              <a:t>Fiche activité : le point de vue</a:t>
            </a:r>
          </a:p>
        </p:txBody>
      </p:sp>
      <p:pic>
        <p:nvPicPr>
          <p:cNvPr id="3" name="Image 2">
            <a:extLst>
              <a:ext uri="{FF2B5EF4-FFF2-40B4-BE49-F238E27FC236}">
                <a16:creationId xmlns:a16="http://schemas.microsoft.com/office/drawing/2014/main" xmlns="" id="{F01789F8-C2B9-48F9-A5CA-1EEDB52042EB}"/>
              </a:ext>
            </a:extLst>
          </p:cNvPr>
          <p:cNvPicPr>
            <a:picLocks noChangeAspect="1"/>
          </p:cNvPicPr>
          <p:nvPr/>
        </p:nvPicPr>
        <p:blipFill>
          <a:blip r:embed="rId3">
            <a:lum/>
            <a:alphaModFix/>
          </a:blip>
          <a:srcRect/>
          <a:stretch>
            <a:fillRect/>
          </a:stretch>
        </p:blipFill>
        <p:spPr>
          <a:xfrm>
            <a:off x="576000" y="1224000"/>
            <a:ext cx="8136000" cy="57211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CFD05D-ABB7-4D94-9D47-999DBC14BA1A}"/>
              </a:ext>
            </a:extLst>
          </p:cNvPr>
          <p:cNvSpPr txBox="1">
            <a:spLocks noGrp="1"/>
          </p:cNvSpPr>
          <p:nvPr>
            <p:ph type="title" idx="4294967295"/>
          </p:nvPr>
        </p:nvSpPr>
        <p:spPr>
          <a:xfrm>
            <a:off x="740879" y="282240"/>
            <a:ext cx="8607960" cy="1262160"/>
          </a:xfrm>
        </p:spPr>
        <p:txBody>
          <a:bodyPr/>
          <a:lstStyle/>
          <a:p>
            <a:pPr lvl="0"/>
            <a:r>
              <a:rPr lang="fr-FR">
                <a:ea typeface="Arial Unicode MS" pitchFamily="2"/>
                <a:cs typeface="Tahoma" pitchFamily="2"/>
              </a:rPr>
              <a:t>Fiche activité : caractérisation de l’enfant</a:t>
            </a:r>
          </a:p>
        </p:txBody>
      </p:sp>
      <p:pic>
        <p:nvPicPr>
          <p:cNvPr id="3" name="Image 2">
            <a:extLst>
              <a:ext uri="{FF2B5EF4-FFF2-40B4-BE49-F238E27FC236}">
                <a16:creationId xmlns:a16="http://schemas.microsoft.com/office/drawing/2014/main" xmlns="" id="{569C49AE-2D8F-41D1-A366-392999344883}"/>
              </a:ext>
            </a:extLst>
          </p:cNvPr>
          <p:cNvPicPr>
            <a:picLocks noChangeAspect="1"/>
          </p:cNvPicPr>
          <p:nvPr/>
        </p:nvPicPr>
        <p:blipFill>
          <a:blip r:embed="rId3">
            <a:lum/>
            <a:alphaModFix/>
          </a:blip>
          <a:srcRect/>
          <a:stretch>
            <a:fillRect/>
          </a:stretch>
        </p:blipFill>
        <p:spPr>
          <a:xfrm>
            <a:off x="740879" y="1194479"/>
            <a:ext cx="8259119" cy="58208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764497-09F1-496A-B948-B207BA23713B}"/>
              </a:ext>
            </a:extLst>
          </p:cNvPr>
          <p:cNvSpPr txBox="1">
            <a:spLocks noGrp="1"/>
          </p:cNvSpPr>
          <p:nvPr>
            <p:ph type="title" idx="4294967295"/>
          </p:nvPr>
        </p:nvSpPr>
        <p:spPr>
          <a:xfrm>
            <a:off x="740879" y="282240"/>
            <a:ext cx="8607960" cy="1262160"/>
          </a:xfrm>
        </p:spPr>
        <p:txBody>
          <a:bodyPr/>
          <a:lstStyle/>
          <a:p>
            <a:pPr lvl="0"/>
            <a:r>
              <a:rPr lang="fr-FR">
                <a:ea typeface="Arial Unicode MS" pitchFamily="2"/>
                <a:cs typeface="Tahoma" pitchFamily="2"/>
              </a:rPr>
              <a:t>Fiche activité : reconnaître les animaux</a:t>
            </a:r>
          </a:p>
        </p:txBody>
      </p:sp>
      <p:pic>
        <p:nvPicPr>
          <p:cNvPr id="3" name="Image 2">
            <a:extLst>
              <a:ext uri="{FF2B5EF4-FFF2-40B4-BE49-F238E27FC236}">
                <a16:creationId xmlns:a16="http://schemas.microsoft.com/office/drawing/2014/main" xmlns="" id="{492B5B6F-2263-41D9-87F4-9E7F166ABEC8}"/>
              </a:ext>
            </a:extLst>
          </p:cNvPr>
          <p:cNvPicPr>
            <a:picLocks noChangeAspect="1"/>
          </p:cNvPicPr>
          <p:nvPr/>
        </p:nvPicPr>
        <p:blipFill>
          <a:blip r:embed="rId3">
            <a:lum/>
            <a:alphaModFix/>
          </a:blip>
          <a:srcRect/>
          <a:stretch>
            <a:fillRect/>
          </a:stretch>
        </p:blipFill>
        <p:spPr>
          <a:xfrm>
            <a:off x="718560" y="1220040"/>
            <a:ext cx="8425440" cy="59374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E781DB-76AA-456D-A049-AC69B1F90E1C}"/>
              </a:ext>
            </a:extLst>
          </p:cNvPr>
          <p:cNvSpPr txBox="1">
            <a:spLocks noGrp="1"/>
          </p:cNvSpPr>
          <p:nvPr>
            <p:ph type="title" idx="4294967295"/>
          </p:nvPr>
        </p:nvSpPr>
        <p:spPr>
          <a:xfrm>
            <a:off x="740879" y="282240"/>
            <a:ext cx="8607960" cy="1262160"/>
          </a:xfrm>
        </p:spPr>
        <p:txBody>
          <a:bodyPr/>
          <a:lstStyle/>
          <a:p>
            <a:pPr lvl="0"/>
            <a:r>
              <a:rPr lang="fr-FR">
                <a:ea typeface="Arial Unicode MS" pitchFamily="2"/>
                <a:cs typeface="Tahoma" pitchFamily="2"/>
              </a:rPr>
              <a:t>Fiche activité : remettre le film dans l’ordre</a:t>
            </a:r>
          </a:p>
        </p:txBody>
      </p:sp>
      <p:pic>
        <p:nvPicPr>
          <p:cNvPr id="3" name="Image 2">
            <a:extLst>
              <a:ext uri="{FF2B5EF4-FFF2-40B4-BE49-F238E27FC236}">
                <a16:creationId xmlns:a16="http://schemas.microsoft.com/office/drawing/2014/main" xmlns="" id="{44C9F9B2-96E7-49F4-971D-9CCB45D47FA8}"/>
              </a:ext>
            </a:extLst>
          </p:cNvPr>
          <p:cNvPicPr>
            <a:picLocks noChangeAspect="1"/>
          </p:cNvPicPr>
          <p:nvPr/>
        </p:nvPicPr>
        <p:blipFill>
          <a:blip r:embed="rId3">
            <a:lum/>
            <a:alphaModFix/>
          </a:blip>
          <a:srcRect/>
          <a:stretch>
            <a:fillRect/>
          </a:stretch>
        </p:blipFill>
        <p:spPr>
          <a:xfrm>
            <a:off x="740879" y="1080000"/>
            <a:ext cx="8459640" cy="5976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2564F8-1068-4ABE-A46D-07D6028DDFBE}"/>
              </a:ext>
            </a:extLst>
          </p:cNvPr>
          <p:cNvSpPr txBox="1">
            <a:spLocks noGrp="1"/>
          </p:cNvSpPr>
          <p:nvPr>
            <p:ph type="title" idx="4294967295"/>
          </p:nvPr>
        </p:nvSpPr>
        <p:spPr>
          <a:xfrm>
            <a:off x="740879" y="282240"/>
            <a:ext cx="8607960" cy="1262160"/>
          </a:xfrm>
        </p:spPr>
        <p:txBody>
          <a:bodyPr/>
          <a:lstStyle/>
          <a:p>
            <a:pPr lvl="0"/>
            <a:r>
              <a:rPr lang="fr-FR" dirty="0">
                <a:ea typeface="Arial Unicode MS" pitchFamily="2"/>
                <a:cs typeface="Tahoma" pitchFamily="2"/>
              </a:rPr>
              <a:t>Fiche activité : trouver </a:t>
            </a:r>
            <a:r>
              <a:rPr lang="fr-FR" dirty="0" smtClean="0">
                <a:ea typeface="Arial Unicode MS" pitchFamily="2"/>
                <a:cs typeface="Tahoma" pitchFamily="2"/>
              </a:rPr>
              <a:t>des </a:t>
            </a:r>
            <a:r>
              <a:rPr lang="fr-FR" smtClean="0">
                <a:ea typeface="Arial Unicode MS" pitchFamily="2"/>
                <a:cs typeface="Tahoma" pitchFamily="2"/>
              </a:rPr>
              <a:t>indices pour </a:t>
            </a:r>
            <a:r>
              <a:rPr lang="fr-FR" dirty="0">
                <a:ea typeface="Arial Unicode MS" pitchFamily="2"/>
                <a:cs typeface="Tahoma" pitchFamily="2"/>
              </a:rPr>
              <a:t>reconnaître le personnage</a:t>
            </a:r>
          </a:p>
        </p:txBody>
      </p:sp>
      <p:pic>
        <p:nvPicPr>
          <p:cNvPr id="3" name="Image 2">
            <a:extLst>
              <a:ext uri="{FF2B5EF4-FFF2-40B4-BE49-F238E27FC236}">
                <a16:creationId xmlns:a16="http://schemas.microsoft.com/office/drawing/2014/main" xmlns="" id="{7C97CC73-D1B6-416E-B665-A1E577993402}"/>
              </a:ext>
            </a:extLst>
          </p:cNvPr>
          <p:cNvPicPr>
            <a:picLocks noChangeAspect="1"/>
          </p:cNvPicPr>
          <p:nvPr/>
        </p:nvPicPr>
        <p:blipFill>
          <a:blip r:embed="rId3">
            <a:lum/>
            <a:alphaModFix/>
          </a:blip>
          <a:srcRect/>
          <a:stretch>
            <a:fillRect/>
          </a:stretch>
        </p:blipFill>
        <p:spPr>
          <a:xfrm>
            <a:off x="790559" y="1296000"/>
            <a:ext cx="8353440" cy="58928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926849-1AE7-438D-811D-2C43C64110F5}"/>
              </a:ext>
            </a:extLst>
          </p:cNvPr>
          <p:cNvSpPr txBox="1">
            <a:spLocks noGrp="1"/>
          </p:cNvSpPr>
          <p:nvPr>
            <p:ph type="title" idx="4294967295"/>
          </p:nvPr>
        </p:nvSpPr>
        <p:spPr>
          <a:xfrm>
            <a:off x="740879" y="282240"/>
            <a:ext cx="8607960" cy="1262160"/>
          </a:xfrm>
        </p:spPr>
        <p:txBody>
          <a:bodyPr/>
          <a:lstStyle/>
          <a:p>
            <a:pPr lvl="0"/>
            <a:r>
              <a:rPr lang="fr-FR">
                <a:ea typeface="Arial Unicode MS" pitchFamily="2"/>
                <a:cs typeface="Tahoma" pitchFamily="2"/>
              </a:rPr>
              <a:t>Fiche activité : comparer deux scènes (1)</a:t>
            </a:r>
          </a:p>
        </p:txBody>
      </p:sp>
      <p:pic>
        <p:nvPicPr>
          <p:cNvPr id="3" name="Image 2">
            <a:extLst>
              <a:ext uri="{FF2B5EF4-FFF2-40B4-BE49-F238E27FC236}">
                <a16:creationId xmlns:a16="http://schemas.microsoft.com/office/drawing/2014/main" xmlns="" id="{597E9B85-217A-4F23-B716-2BB758DFF0A1}"/>
              </a:ext>
            </a:extLst>
          </p:cNvPr>
          <p:cNvPicPr>
            <a:picLocks noChangeAspect="1"/>
          </p:cNvPicPr>
          <p:nvPr/>
        </p:nvPicPr>
        <p:blipFill>
          <a:blip r:embed="rId3">
            <a:lum/>
            <a:alphaModFix/>
          </a:blip>
          <a:srcRect/>
          <a:stretch>
            <a:fillRect/>
          </a:stretch>
        </p:blipFill>
        <p:spPr>
          <a:xfrm>
            <a:off x="576000" y="1177200"/>
            <a:ext cx="8352000" cy="5878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692639-7487-4CC2-9563-26F6F600A52B}"/>
              </a:ext>
            </a:extLst>
          </p:cNvPr>
          <p:cNvSpPr txBox="1">
            <a:spLocks noGrp="1"/>
          </p:cNvSpPr>
          <p:nvPr>
            <p:ph type="title" idx="4294967295"/>
          </p:nvPr>
        </p:nvSpPr>
        <p:spPr>
          <a:xfrm>
            <a:off x="740879" y="282240"/>
            <a:ext cx="8607960" cy="1262160"/>
          </a:xfrm>
        </p:spPr>
        <p:txBody>
          <a:bodyPr/>
          <a:lstStyle/>
          <a:p>
            <a:pPr lvl="0"/>
            <a:r>
              <a:rPr lang="fr-FR">
                <a:ea typeface="Arial Unicode MS" pitchFamily="2"/>
                <a:cs typeface="Tahoma" pitchFamily="2"/>
              </a:rPr>
              <a:t>Fiche activité : comparer deux scènes (2)</a:t>
            </a:r>
          </a:p>
        </p:txBody>
      </p:sp>
      <p:pic>
        <p:nvPicPr>
          <p:cNvPr id="3" name="Image 2">
            <a:extLst>
              <a:ext uri="{FF2B5EF4-FFF2-40B4-BE49-F238E27FC236}">
                <a16:creationId xmlns:a16="http://schemas.microsoft.com/office/drawing/2014/main" xmlns="" id="{3741B865-268D-4D57-B0B7-E6DA8AC0B4E8}"/>
              </a:ext>
            </a:extLst>
          </p:cNvPr>
          <p:cNvPicPr>
            <a:picLocks noChangeAspect="1"/>
          </p:cNvPicPr>
          <p:nvPr/>
        </p:nvPicPr>
        <p:blipFill>
          <a:blip r:embed="rId3">
            <a:lum/>
            <a:alphaModFix/>
          </a:blip>
          <a:srcRect/>
          <a:stretch>
            <a:fillRect/>
          </a:stretch>
        </p:blipFill>
        <p:spPr>
          <a:xfrm>
            <a:off x="716040" y="1152000"/>
            <a:ext cx="8211960" cy="583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pic>
        <p:nvPicPr>
          <p:cNvPr id="2" name="Espace réservé pour une image  1">
            <a:extLst>
              <a:ext uri="{FF2B5EF4-FFF2-40B4-BE49-F238E27FC236}">
                <a16:creationId xmlns:a16="http://schemas.microsoft.com/office/drawing/2014/main" xmlns="" id="{AB6366B7-B17B-4349-A695-B63E18440DED}"/>
              </a:ext>
            </a:extLst>
          </p:cNvPr>
          <p:cNvPicPr>
            <a:picLocks noGrp="1" noChangeAspect="1"/>
          </p:cNvPicPr>
          <p:nvPr>
            <p:ph type="pic" idx="4294967295"/>
          </p:nvPr>
        </p:nvPicPr>
        <p:blipFill>
          <a:blip r:embed="rId3">
            <a:lum/>
            <a:alphaModFix/>
          </a:blip>
          <a:srcRect/>
          <a:stretch>
            <a:fillRect/>
          </a:stretch>
        </p:blipFill>
        <p:spPr>
          <a:xfrm>
            <a:off x="575280" y="282240"/>
            <a:ext cx="4680720" cy="6629760"/>
          </a:xfrm>
        </p:spPr>
      </p:pic>
      <p:sp>
        <p:nvSpPr>
          <p:cNvPr id="3" name="Subtitle 2">
            <a:extLst>
              <a:ext uri="{FF2B5EF4-FFF2-40B4-BE49-F238E27FC236}">
                <a16:creationId xmlns:a16="http://schemas.microsoft.com/office/drawing/2014/main" xmlns="" id="{E447413B-C658-4B1F-9D7F-B3B69E92AE34}"/>
              </a:ext>
            </a:extLst>
          </p:cNvPr>
          <p:cNvSpPr txBox="1">
            <a:spLocks noGrp="1"/>
          </p:cNvSpPr>
          <p:nvPr>
            <p:ph type="subTitle" idx="4294967295"/>
          </p:nvPr>
        </p:nvSpPr>
        <p:spPr>
          <a:xfrm>
            <a:off x="5894640" y="339840"/>
            <a:ext cx="3753360" cy="3458879"/>
          </a:xfrm>
        </p:spPr>
        <p:txBody>
          <a:bodyPr anchor="ctr"/>
          <a:lstStyle/>
          <a:p>
            <a:pPr marL="216000" lvl="0" indent="-216000" algn="ctr"/>
            <a:r>
              <a:rPr lang="fr-FR">
                <a:solidFill>
                  <a:srgbClr val="CCCCCC"/>
                </a:solidFill>
                <a:ea typeface="Arial Unicode MS" pitchFamily="2"/>
                <a:cs typeface="Tahoma" pitchFamily="2"/>
              </a:rPr>
              <a:t>Vous allez découvrir l'affiche du 3ème  film que vous allez voir cette année avec la classe.</a:t>
            </a:r>
          </a:p>
          <a:p>
            <a:pPr marL="216000" lvl="0" indent="-216000" algn="ctr"/>
            <a:endParaRPr lang="fr-FR">
              <a:solidFill>
                <a:srgbClr val="CCCCCC"/>
              </a:solidFill>
              <a:ea typeface="Arial Unicode MS" pitchFamily="2"/>
              <a:cs typeface="Tahoma" pitchFamily="2"/>
            </a:endParaRPr>
          </a:p>
          <a:p>
            <a:pPr marL="216000" lvl="0" indent="-216000" algn="ctr"/>
            <a:r>
              <a:rPr lang="fr-FR">
                <a:solidFill>
                  <a:srgbClr val="CCCCCC"/>
                </a:solidFill>
                <a:ea typeface="Arial Unicode MS" pitchFamily="2"/>
                <a:cs typeface="Tahoma" pitchFamily="2"/>
              </a:rPr>
              <a:t>Quelle partie, quels éléments de l'affiche attirent votre œil en premier ? Cliquer ici</a:t>
            </a:r>
          </a:p>
          <a:p>
            <a:pPr marL="216000" lvl="0" indent="-216000" algn="ctr"/>
            <a:endParaRPr lang="fr-FR">
              <a:solidFill>
                <a:srgbClr val="CCCCCC"/>
              </a:solidFill>
              <a:ea typeface="Arial Unicode MS" pitchFamily="2"/>
              <a:cs typeface="Tahoma" pitchFamily="2"/>
            </a:endParaRPr>
          </a:p>
        </p:txBody>
      </p:sp>
      <p:sp>
        <p:nvSpPr>
          <p:cNvPr id="4" name="TextBox 3">
            <a:extLst>
              <a:ext uri="{FF2B5EF4-FFF2-40B4-BE49-F238E27FC236}">
                <a16:creationId xmlns:a16="http://schemas.microsoft.com/office/drawing/2014/main" xmlns="" id="{CDEAEE87-BEDF-4DF2-A6C2-72A4B1084E9F}"/>
              </a:ext>
            </a:extLst>
          </p:cNvPr>
          <p:cNvSpPr txBox="1"/>
          <p:nvPr/>
        </p:nvSpPr>
        <p:spPr>
          <a:xfrm>
            <a:off x="5894640" y="4031999"/>
            <a:ext cx="3753360" cy="2696040"/>
          </a:xfrm>
          <a:prstGeom prst="rect">
            <a:avLst/>
          </a:prstGeom>
          <a:noFill/>
          <a:ln>
            <a:noFill/>
          </a:ln>
        </p:spPr>
        <p:txBody>
          <a:bodyPr lIns="0" tIns="0" rIns="0" bIns="0" anchor="ctr"/>
          <a:lstStyle/>
          <a:p>
            <a:pPr marL="216000" marR="0" lvl="0" indent="-216000" algn="ctr" rtl="0" hangingPunct="0">
              <a:buNone/>
              <a:tabLst/>
            </a:pPr>
            <a:endParaRPr lang="fr-FR" sz="2400" b="0" i="0" u="none" strike="noStrike">
              <a:ln>
                <a:noFill/>
              </a:ln>
              <a:solidFill>
                <a:srgbClr val="CCCCCC"/>
              </a:solidFill>
              <a:latin typeface="Thorndale" pitchFamily="18"/>
              <a:ea typeface="Arial Unicode MS" pitchFamily="2"/>
              <a:cs typeface="Tahoma" pitchFamily="2"/>
            </a:endParaRPr>
          </a:p>
          <a:p>
            <a:pPr marL="216000" marR="0" lvl="0" indent="-216000" algn="ctr" rtl="0" hangingPunct="0">
              <a:buNone/>
              <a:tabLst/>
            </a:pPr>
            <a:r>
              <a:rPr lang="fr-FR" sz="2400" b="0" i="0" u="none" strike="noStrike">
                <a:ln>
                  <a:noFill/>
                </a:ln>
                <a:solidFill>
                  <a:srgbClr val="CCCCCC"/>
                </a:solidFill>
                <a:latin typeface="Thorndale" pitchFamily="18"/>
                <a:ea typeface="Arial Unicode MS" pitchFamily="2"/>
                <a:cs typeface="Tahoma" pitchFamily="2"/>
              </a:rPr>
              <a:t>Avec l'aide de la maîtresse ou du maître, et à la diapositive suivante, vous allez décrire plus précisément cette affiche, dire ce qu elle vous annonce du film.</a:t>
            </a:r>
          </a:p>
          <a:p>
            <a:pPr marL="216000" marR="0" lvl="0" indent="-216000" algn="ctr" rtl="0" hangingPunct="0">
              <a:buNone/>
              <a:tabLst/>
            </a:pPr>
            <a:endParaRPr lang="fr-FR" sz="2400" b="0" i="0" u="none" strike="noStrike">
              <a:ln>
                <a:noFill/>
              </a:ln>
              <a:solidFill>
                <a:srgbClr val="CCCCCC"/>
              </a:solidFill>
              <a:latin typeface="Thorndale" pitchFamily="18"/>
              <a:ea typeface="Arial Unicode MS" pitchFamily="2"/>
              <a:cs typeface="Tahoma"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AC1B8D-034E-4352-A84D-86D7960F749E}"/>
              </a:ext>
            </a:extLst>
          </p:cNvPr>
          <p:cNvSpPr txBox="1">
            <a:spLocks noGrp="1"/>
          </p:cNvSpPr>
          <p:nvPr>
            <p:ph type="title" idx="4294967295"/>
          </p:nvPr>
        </p:nvSpPr>
        <p:spPr>
          <a:xfrm>
            <a:off x="740879" y="282240"/>
            <a:ext cx="8607960" cy="1262160"/>
          </a:xfrm>
        </p:spPr>
        <p:txBody>
          <a:bodyPr/>
          <a:lstStyle/>
          <a:p>
            <a:pPr lvl="0"/>
            <a:r>
              <a:rPr lang="fr-FR">
                <a:ea typeface="Arial Unicode MS" pitchFamily="2"/>
                <a:cs typeface="Tahoma" pitchFamily="2"/>
              </a:rPr>
              <a:t>Solutions ( 1)</a:t>
            </a:r>
          </a:p>
        </p:txBody>
      </p:sp>
      <p:pic>
        <p:nvPicPr>
          <p:cNvPr id="3" name="Image 2">
            <a:extLst>
              <a:ext uri="{FF2B5EF4-FFF2-40B4-BE49-F238E27FC236}">
                <a16:creationId xmlns:a16="http://schemas.microsoft.com/office/drawing/2014/main" xmlns="" id="{D0FD584D-B203-41B5-8079-1BFE5577161E}"/>
              </a:ext>
            </a:extLst>
          </p:cNvPr>
          <p:cNvPicPr>
            <a:picLocks noChangeAspect="1"/>
          </p:cNvPicPr>
          <p:nvPr/>
        </p:nvPicPr>
        <p:blipFill>
          <a:blip r:embed="rId3">
            <a:lum/>
            <a:alphaModFix/>
          </a:blip>
          <a:srcRect/>
          <a:stretch>
            <a:fillRect/>
          </a:stretch>
        </p:blipFill>
        <p:spPr>
          <a:xfrm>
            <a:off x="1800000" y="1435680"/>
            <a:ext cx="7782480" cy="547632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DDF262-9EF4-4D3A-970F-DBF3B7493A85}"/>
              </a:ext>
            </a:extLst>
          </p:cNvPr>
          <p:cNvSpPr txBox="1">
            <a:spLocks noGrp="1"/>
          </p:cNvSpPr>
          <p:nvPr>
            <p:ph type="title" idx="4294967295"/>
          </p:nvPr>
        </p:nvSpPr>
        <p:spPr>
          <a:xfrm>
            <a:off x="740879" y="282240"/>
            <a:ext cx="8607960" cy="1262160"/>
          </a:xfrm>
        </p:spPr>
        <p:txBody>
          <a:bodyPr/>
          <a:lstStyle/>
          <a:p>
            <a:pPr lvl="0"/>
            <a:r>
              <a:rPr lang="fr-FR">
                <a:ea typeface="Arial Unicode MS" pitchFamily="2"/>
                <a:cs typeface="Tahoma" pitchFamily="2"/>
              </a:rPr>
              <a:t>Solutions (2)</a:t>
            </a:r>
          </a:p>
        </p:txBody>
      </p:sp>
      <p:pic>
        <p:nvPicPr>
          <p:cNvPr id="3" name="Image 2">
            <a:extLst>
              <a:ext uri="{FF2B5EF4-FFF2-40B4-BE49-F238E27FC236}">
                <a16:creationId xmlns:a16="http://schemas.microsoft.com/office/drawing/2014/main" xmlns="" id="{CCD4F239-C674-496E-8CB0-5B1B7BDDB845}"/>
              </a:ext>
            </a:extLst>
          </p:cNvPr>
          <p:cNvPicPr>
            <a:picLocks noChangeAspect="1"/>
          </p:cNvPicPr>
          <p:nvPr/>
        </p:nvPicPr>
        <p:blipFill>
          <a:blip r:embed="rId3">
            <a:lum/>
            <a:alphaModFix/>
          </a:blip>
          <a:srcRect/>
          <a:stretch>
            <a:fillRect/>
          </a:stretch>
        </p:blipFill>
        <p:spPr>
          <a:xfrm>
            <a:off x="2232000" y="1655999"/>
            <a:ext cx="7561440" cy="53402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E7376A1E-E081-469F-B4C5-5207EC440734}"/>
              </a:ext>
            </a:extLst>
          </p:cNvPr>
          <p:cNvPicPr>
            <a:picLocks noChangeAspect="1"/>
          </p:cNvPicPr>
          <p:nvPr/>
        </p:nvPicPr>
        <p:blipFill>
          <a:blip r:embed="rId3">
            <a:lum/>
            <a:alphaModFix/>
          </a:blip>
          <a:srcRect/>
          <a:stretch>
            <a:fillRect/>
          </a:stretch>
        </p:blipFill>
        <p:spPr>
          <a:xfrm>
            <a:off x="2244960" y="14760"/>
            <a:ext cx="5669640" cy="75596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F67348-5E2F-40A9-A0D8-B6FB4DFD9E10}"/>
              </a:ext>
            </a:extLst>
          </p:cNvPr>
          <p:cNvSpPr txBox="1">
            <a:spLocks noGrp="1"/>
          </p:cNvSpPr>
          <p:nvPr>
            <p:ph type="title" idx="4294967295"/>
          </p:nvPr>
        </p:nvSpPr>
        <p:spPr>
          <a:xfrm>
            <a:off x="740879" y="282240"/>
            <a:ext cx="8607960" cy="1373759"/>
          </a:xfrm>
        </p:spPr>
        <p:txBody>
          <a:bodyPr>
            <a:spAutoFit/>
          </a:bodyPr>
          <a:lstStyle/>
          <a:p>
            <a:pPr lvl="0"/>
            <a:r>
              <a:rPr lang="fr-FR">
                <a:ea typeface="Arial Unicode MS" pitchFamily="2"/>
                <a:cs typeface="Tahoma" pitchFamily="2"/>
              </a:rPr>
              <a:t>Observons ce tableau réalisé par un artiste chinois contemporain, Yang Yongliang. Que voyez-vous ?</a:t>
            </a:r>
          </a:p>
        </p:txBody>
      </p:sp>
      <p:sp>
        <p:nvSpPr>
          <p:cNvPr id="3" name="Text Placeholder 2">
            <a:extLst>
              <a:ext uri="{FF2B5EF4-FFF2-40B4-BE49-F238E27FC236}">
                <a16:creationId xmlns:a16="http://schemas.microsoft.com/office/drawing/2014/main" xmlns="" id="{8EE3F5A3-43A1-4F31-B361-057785652A50}"/>
              </a:ext>
            </a:extLst>
          </p:cNvPr>
          <p:cNvSpPr txBox="1">
            <a:spLocks noGrp="1"/>
          </p:cNvSpPr>
          <p:nvPr>
            <p:ph type="body" idx="4294967295"/>
          </p:nvPr>
        </p:nvSpPr>
        <p:spPr>
          <a:xfrm>
            <a:off x="740879" y="1963080"/>
            <a:ext cx="8772480" cy="4384800"/>
          </a:xfrm>
        </p:spPr>
        <p:txBody>
          <a:bodyPr>
            <a:spAutoFit/>
          </a:bodyPr>
          <a:lstStyle/>
          <a:p>
            <a:pPr lvl="0"/>
            <a:r>
              <a:rPr lang="fr-FR">
                <a:ea typeface="Arial Unicode MS" pitchFamily="2"/>
                <a:cs typeface="Tahoma" pitchFamily="2"/>
              </a:rPr>
              <a:t>  </a:t>
            </a:r>
          </a:p>
        </p:txBody>
      </p:sp>
      <p:pic>
        <p:nvPicPr>
          <p:cNvPr id="4" name="Image 3">
            <a:extLst>
              <a:ext uri="{FF2B5EF4-FFF2-40B4-BE49-F238E27FC236}">
                <a16:creationId xmlns:a16="http://schemas.microsoft.com/office/drawing/2014/main" xmlns="" id="{11B4FB7C-5CD9-47C1-A9C6-DBEBB1BAF771}"/>
              </a:ext>
            </a:extLst>
          </p:cNvPr>
          <p:cNvPicPr>
            <a:picLocks noChangeAspect="1"/>
          </p:cNvPicPr>
          <p:nvPr/>
        </p:nvPicPr>
        <p:blipFill>
          <a:blip r:embed="rId3">
            <a:lum/>
            <a:alphaModFix/>
          </a:blip>
          <a:srcRect/>
          <a:stretch>
            <a:fillRect/>
          </a:stretch>
        </p:blipFill>
        <p:spPr>
          <a:xfrm>
            <a:off x="1947960" y="1440000"/>
            <a:ext cx="6044039" cy="5976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19601-271B-45E7-BDCE-032296D0959A}"/>
              </a:ext>
            </a:extLst>
          </p:cNvPr>
          <p:cNvSpPr txBox="1">
            <a:spLocks noGrp="1"/>
          </p:cNvSpPr>
          <p:nvPr>
            <p:ph type="title" idx="4294967295"/>
          </p:nvPr>
        </p:nvSpPr>
        <p:spPr>
          <a:xfrm>
            <a:off x="740879" y="282240"/>
            <a:ext cx="8607960" cy="1262160"/>
          </a:xfrm>
        </p:spPr>
        <p:txBody>
          <a:bodyPr/>
          <a:lstStyle/>
          <a:p>
            <a:pPr lvl="0"/>
            <a:r>
              <a:rPr lang="fr-FR">
                <a:ea typeface="Arial Unicode MS" pitchFamily="2"/>
                <a:cs typeface="Tahoma" pitchFamily="2"/>
              </a:rPr>
              <a:t>Voici un détail de l'oeuvre. Quels sont les éléments qui composent le tableau ? Comparez avec l'affiche.</a:t>
            </a:r>
          </a:p>
        </p:txBody>
      </p:sp>
      <p:pic>
        <p:nvPicPr>
          <p:cNvPr id="3" name="Espace réservé pour une image  2">
            <a:extLst>
              <a:ext uri="{FF2B5EF4-FFF2-40B4-BE49-F238E27FC236}">
                <a16:creationId xmlns:a16="http://schemas.microsoft.com/office/drawing/2014/main" xmlns="" id="{58FEED6B-E2CE-4F7E-BE1B-74BEA993BBA0}"/>
              </a:ext>
            </a:extLst>
          </p:cNvPr>
          <p:cNvPicPr>
            <a:picLocks noGrp="1" noChangeAspect="1"/>
          </p:cNvPicPr>
          <p:nvPr>
            <p:ph type="pic" idx="4294967295"/>
          </p:nvPr>
        </p:nvPicPr>
        <p:blipFill>
          <a:blip r:embed="rId3">
            <a:lum/>
            <a:alphaModFix/>
          </a:blip>
          <a:srcRect/>
          <a:stretch>
            <a:fillRect/>
          </a:stretch>
        </p:blipFill>
        <p:spPr>
          <a:xfrm>
            <a:off x="936000" y="1655999"/>
            <a:ext cx="8352000" cy="4896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39F4BE-563B-4D51-8659-03D8374938D4}"/>
              </a:ext>
            </a:extLst>
          </p:cNvPr>
          <p:cNvSpPr txBox="1">
            <a:spLocks noGrp="1"/>
          </p:cNvSpPr>
          <p:nvPr>
            <p:ph type="title" idx="4294967295"/>
          </p:nvPr>
        </p:nvSpPr>
        <p:spPr>
          <a:xfrm>
            <a:off x="740879" y="282240"/>
            <a:ext cx="8607960" cy="1262160"/>
          </a:xfrm>
        </p:spPr>
        <p:txBody>
          <a:bodyPr/>
          <a:lstStyle/>
          <a:p>
            <a:pPr lvl="0"/>
            <a:r>
              <a:rPr lang="fr-FR">
                <a:ea typeface="Arial Unicode MS" pitchFamily="2"/>
                <a:cs typeface="Tahoma" pitchFamily="2"/>
              </a:rPr>
              <a:t>Pour comprendre comment travaille l'artiste :</a:t>
            </a:r>
          </a:p>
        </p:txBody>
      </p:sp>
      <p:sp>
        <p:nvSpPr>
          <p:cNvPr id="3" name="Text Placeholder 2">
            <a:extLst>
              <a:ext uri="{FF2B5EF4-FFF2-40B4-BE49-F238E27FC236}">
                <a16:creationId xmlns:a16="http://schemas.microsoft.com/office/drawing/2014/main" xmlns="" id="{08573679-0818-48AF-8145-76D7768D0B2D}"/>
              </a:ext>
            </a:extLst>
          </p:cNvPr>
          <p:cNvSpPr txBox="1">
            <a:spLocks noGrp="1"/>
          </p:cNvSpPr>
          <p:nvPr>
            <p:ph type="body" idx="4294967295"/>
          </p:nvPr>
        </p:nvSpPr>
        <p:spPr>
          <a:xfrm>
            <a:off x="740879" y="1440000"/>
            <a:ext cx="8772480" cy="5256000"/>
          </a:xfrm>
        </p:spPr>
        <p:txBody>
          <a:bodyPr/>
          <a:lstStyle/>
          <a:p>
            <a:pPr lvl="0">
              <a:buClr>
                <a:srgbClr val="E6E6E6"/>
              </a:buClr>
              <a:buSzPct val="45000"/>
              <a:buFont typeface="StarSymbol"/>
              <a:buChar char="●"/>
            </a:pPr>
            <a:r>
              <a:rPr lang="fr-FR" sz="2000">
                <a:ea typeface="Arial Unicode MS" pitchFamily="2"/>
                <a:cs typeface="Tahoma" pitchFamily="2"/>
              </a:rPr>
              <a:t>Yang Yongliang, né en 1980, vit et travaille à Shanghai. Il est dépendant de son appareil photo et de son ordinateur portable pour sa création artistique. Par l'utilisation de ces outils, Yang Yongliang établit un lien entre l'art traditionnel et l'art contemporain.</a:t>
            </a:r>
          </a:p>
          <a:p>
            <a:pPr lvl="0">
              <a:buClr>
                <a:srgbClr val="E6E6E6"/>
              </a:buClr>
              <a:buSzPct val="45000"/>
              <a:buFont typeface="StarSymbol"/>
              <a:buChar char="●"/>
            </a:pPr>
            <a:r>
              <a:rPr lang="fr-FR" sz="2000">
                <a:ea typeface="Arial Unicode MS" pitchFamily="2"/>
                <a:cs typeface="Tahoma" pitchFamily="2"/>
              </a:rPr>
              <a:t>En effet, il a reçu un enseignement sur l'art chinois traditionnel et la culture chinoise durant son enfance, qui l'ont influencé dans son art. Il combine, ainsi, les anciennes techniques de l'art chinois, tels que la peinture shui mo et la calligraphie, avec des photographies d'éléments provenant de la ville urbaine et moderne de Shanghai, diposées selon la composition traditionnelle des paysages chinois. Ainsi, il réalise des oeuvres où règne un équilibre parfait entre la fragilité et le danger, la beauté et la cruauté. Il fait partie d'une génération d'artistes qui a grandi après la Révolution culturelle chinoise, et donc, qui embrasse une certaine liberté artistique.</a:t>
            </a:r>
          </a:p>
          <a:p>
            <a:pPr lvl="0">
              <a:buClr>
                <a:srgbClr val="E6E6E6"/>
              </a:buClr>
              <a:buSzPct val="45000"/>
              <a:buFont typeface="StarSymbol"/>
              <a:buChar char="●"/>
            </a:pPr>
            <a:r>
              <a:rPr lang="fr-FR" sz="2000">
                <a:ea typeface="Arial Unicode MS" pitchFamily="2"/>
                <a:cs typeface="Tahoma" pitchFamily="2"/>
              </a:rPr>
              <a:t>Yang Yongliang invente des scènes urbaines où surgissent des gratte-ciels, des autoroutes, des centrales électriques et des corridors urbains animés. Ses compositions révèlent les conséquences du progrès technologique subi par la Chine au cours de ces dernières décennies.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810668-B795-440E-83CA-F369E7B64C7A}"/>
              </a:ext>
            </a:extLst>
          </p:cNvPr>
          <p:cNvSpPr txBox="1">
            <a:spLocks noGrp="1"/>
          </p:cNvSpPr>
          <p:nvPr>
            <p:ph type="title" idx="4294967295"/>
          </p:nvPr>
        </p:nvSpPr>
        <p:spPr>
          <a:xfrm>
            <a:off x="740879" y="282240"/>
            <a:ext cx="8607960" cy="1262160"/>
          </a:xfrm>
        </p:spPr>
        <p:txBody>
          <a:bodyPr/>
          <a:lstStyle/>
          <a:p>
            <a:pPr lvl="0"/>
            <a:r>
              <a:rPr lang="fr-FR">
                <a:ea typeface="Arial Unicode MS" pitchFamily="2"/>
                <a:cs typeface="Tahoma" pitchFamily="2"/>
              </a:rPr>
              <a:t>De quoi parle-t-on quand on parle  de cadrage et d’échelles de plan au cinéma ?</a:t>
            </a:r>
          </a:p>
        </p:txBody>
      </p:sp>
      <p:sp>
        <p:nvSpPr>
          <p:cNvPr id="3" name="Text Placeholder 2">
            <a:extLst>
              <a:ext uri="{FF2B5EF4-FFF2-40B4-BE49-F238E27FC236}">
                <a16:creationId xmlns:a16="http://schemas.microsoft.com/office/drawing/2014/main" xmlns="" id="{8E6EC2E4-5B72-4B16-AB3D-AA166C9FBC84}"/>
              </a:ext>
            </a:extLst>
          </p:cNvPr>
          <p:cNvSpPr txBox="1">
            <a:spLocks noGrp="1"/>
          </p:cNvSpPr>
          <p:nvPr>
            <p:ph type="body" idx="4294967295"/>
          </p:nvPr>
        </p:nvSpPr>
        <p:spPr>
          <a:xfrm>
            <a:off x="740879" y="1963080"/>
            <a:ext cx="8772480" cy="4384800"/>
          </a:xfrm>
        </p:spPr>
        <p:txBody>
          <a:bodyPr/>
          <a:lstStyle/>
          <a:p>
            <a:pPr lvl="0"/>
            <a:r>
              <a:rPr lang="fr-FR">
                <a:ea typeface="Arial Unicode MS" pitchFamily="2"/>
                <a:cs typeface="Tahoma" pitchFamily="2"/>
              </a:rPr>
              <a:t>Pour les diapositives suivantes, indiquez si on est en présence :</a:t>
            </a:r>
          </a:p>
          <a:p>
            <a:pPr lvl="0">
              <a:buClr>
                <a:srgbClr val="E6E6E6"/>
              </a:buClr>
              <a:buSzPct val="45000"/>
              <a:buFont typeface="StarSymbol"/>
              <a:buChar char="●"/>
            </a:pPr>
            <a:r>
              <a:rPr lang="fr-FR">
                <a:ea typeface="Arial Unicode MS" pitchFamily="2"/>
                <a:cs typeface="Tahoma" pitchFamily="2"/>
              </a:rPr>
              <a:t> d’un gros plan</a:t>
            </a:r>
          </a:p>
          <a:p>
            <a:pPr lvl="0">
              <a:buClr>
                <a:srgbClr val="E6E6E6"/>
              </a:buClr>
              <a:buSzPct val="45000"/>
              <a:buFont typeface="StarSymbol"/>
              <a:buChar char="●"/>
            </a:pPr>
            <a:r>
              <a:rPr lang="fr-FR">
                <a:ea typeface="Arial Unicode MS" pitchFamily="2"/>
                <a:cs typeface="Tahoma" pitchFamily="2"/>
              </a:rPr>
              <a:t>d’un plan américain</a:t>
            </a:r>
          </a:p>
          <a:p>
            <a:pPr lvl="0">
              <a:buClr>
                <a:srgbClr val="E6E6E6"/>
              </a:buClr>
              <a:buSzPct val="45000"/>
              <a:buFont typeface="StarSymbol"/>
              <a:buChar char="●"/>
            </a:pPr>
            <a:r>
              <a:rPr lang="fr-FR">
                <a:ea typeface="Arial Unicode MS" pitchFamily="2"/>
                <a:cs typeface="Tahoma" pitchFamily="2"/>
              </a:rPr>
              <a:t>d’un plan moyen</a:t>
            </a:r>
          </a:p>
          <a:p>
            <a:pPr lvl="0">
              <a:buClr>
                <a:srgbClr val="E6E6E6"/>
              </a:buClr>
              <a:buSzPct val="45000"/>
              <a:buFont typeface="StarSymbol"/>
              <a:buChar char="●"/>
            </a:pPr>
            <a:r>
              <a:rPr lang="fr-FR">
                <a:ea typeface="Arial Unicode MS" pitchFamily="2"/>
                <a:cs typeface="Tahoma" pitchFamily="2"/>
              </a:rPr>
              <a:t>d’un plan large</a:t>
            </a:r>
          </a:p>
          <a:p>
            <a:pPr lvl="0">
              <a:buClr>
                <a:srgbClr val="E6E6E6"/>
              </a:buClr>
              <a:buSzPct val="45000"/>
              <a:buFont typeface="StarSymbol"/>
              <a:buChar char="●"/>
            </a:pPr>
            <a:r>
              <a:rPr lang="fr-FR">
                <a:ea typeface="Arial Unicode MS" pitchFamily="2"/>
                <a:cs typeface="Tahoma" pitchFamily="2"/>
              </a:rPr>
              <a:t>d’un plan d’ensemble</a:t>
            </a:r>
          </a:p>
          <a:p>
            <a:pPr lvl="0">
              <a:buClr>
                <a:srgbClr val="E6E6E6"/>
              </a:buClr>
              <a:buSzPct val="45000"/>
              <a:buFont typeface="StarSymbol"/>
              <a:buChar char="●"/>
            </a:pPr>
            <a:r>
              <a:rPr lang="fr-FR" i="1">
                <a:ea typeface="Arial Unicode MS" pitchFamily="2"/>
                <a:cs typeface="Tahoma" pitchFamily="2"/>
              </a:rPr>
              <a:t>(</a:t>
            </a:r>
            <a:r>
              <a:rPr lang="fr-FR" sz="1600" i="1">
                <a:ea typeface="Arial Unicode MS" pitchFamily="2"/>
                <a:cs typeface="Tahoma" pitchFamily="2"/>
              </a:rPr>
              <a:t>à l’attention des enseignants : les notions auront pu être  abordées grâce à l’activité 2 niveau 1 du Kit Cinéma distribué dans les écoles ; voir guide- maître pages 24 à 27 ; de plus, les 3 derniers plans peuvent être  plus complexes à différencier ou nommés différemment par les réalisateurs ; nous nous sommes basées sur le vocabulaire du Kit Cinéma </a:t>
            </a:r>
            <a:r>
              <a:rPr lang="fr-FR">
                <a:ea typeface="Arial Unicode MS" pitchFamily="2"/>
                <a:cs typeface="Tahoma" pitchFamily="2"/>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9076BE41-0FFE-498A-AA1A-CDFF38CAEE9C}"/>
              </a:ext>
            </a:extLst>
          </p:cNvPr>
          <p:cNvPicPr>
            <a:picLocks noChangeAspect="1"/>
          </p:cNvPicPr>
          <p:nvPr/>
        </p:nvPicPr>
        <p:blipFill>
          <a:blip r:embed="rId3">
            <a:lum/>
            <a:alphaModFix/>
          </a:blip>
          <a:srcRect/>
          <a:stretch>
            <a:fillRect/>
          </a:stretch>
        </p:blipFill>
        <p:spPr>
          <a:xfrm>
            <a:off x="288000" y="0"/>
            <a:ext cx="4031999" cy="2275560"/>
          </a:xfrm>
          <a:prstGeom prst="rect">
            <a:avLst/>
          </a:prstGeom>
          <a:noFill/>
          <a:ln>
            <a:noFill/>
          </a:ln>
        </p:spPr>
      </p:pic>
      <p:pic>
        <p:nvPicPr>
          <p:cNvPr id="3" name="Image 2">
            <a:extLst>
              <a:ext uri="{FF2B5EF4-FFF2-40B4-BE49-F238E27FC236}">
                <a16:creationId xmlns:a16="http://schemas.microsoft.com/office/drawing/2014/main" xmlns="" id="{601AC5EF-C1B8-46CF-A8CF-F93F271D1096}"/>
              </a:ext>
            </a:extLst>
          </p:cNvPr>
          <p:cNvPicPr>
            <a:picLocks noChangeAspect="1"/>
          </p:cNvPicPr>
          <p:nvPr/>
        </p:nvPicPr>
        <p:blipFill>
          <a:blip r:embed="rId4">
            <a:lum/>
            <a:alphaModFix/>
          </a:blip>
          <a:srcRect/>
          <a:stretch>
            <a:fillRect/>
          </a:stretch>
        </p:blipFill>
        <p:spPr>
          <a:xfrm>
            <a:off x="288000" y="2372400"/>
            <a:ext cx="3960000" cy="2235600"/>
          </a:xfrm>
          <a:prstGeom prst="rect">
            <a:avLst/>
          </a:prstGeom>
          <a:noFill/>
          <a:ln>
            <a:noFill/>
          </a:ln>
        </p:spPr>
      </p:pic>
      <p:pic>
        <p:nvPicPr>
          <p:cNvPr id="4" name="Image 3">
            <a:extLst>
              <a:ext uri="{FF2B5EF4-FFF2-40B4-BE49-F238E27FC236}">
                <a16:creationId xmlns:a16="http://schemas.microsoft.com/office/drawing/2014/main" xmlns="" id="{83BD6B86-8B97-4651-A89E-72F8A1171B2B}"/>
              </a:ext>
            </a:extLst>
          </p:cNvPr>
          <p:cNvPicPr>
            <a:picLocks noChangeAspect="1"/>
          </p:cNvPicPr>
          <p:nvPr/>
        </p:nvPicPr>
        <p:blipFill>
          <a:blip r:embed="rId5">
            <a:lum/>
            <a:alphaModFix/>
          </a:blip>
          <a:srcRect/>
          <a:stretch>
            <a:fillRect/>
          </a:stretch>
        </p:blipFill>
        <p:spPr>
          <a:xfrm>
            <a:off x="5400000" y="9720"/>
            <a:ext cx="4104000" cy="2316240"/>
          </a:xfrm>
          <a:prstGeom prst="rect">
            <a:avLst/>
          </a:prstGeom>
          <a:noFill/>
          <a:ln>
            <a:noFill/>
          </a:ln>
        </p:spPr>
      </p:pic>
      <p:pic>
        <p:nvPicPr>
          <p:cNvPr id="5" name="Image 4">
            <a:extLst>
              <a:ext uri="{FF2B5EF4-FFF2-40B4-BE49-F238E27FC236}">
                <a16:creationId xmlns:a16="http://schemas.microsoft.com/office/drawing/2014/main" xmlns="" id="{FBE1F48C-2FC1-4AE6-9422-7AB563CB93E5}"/>
              </a:ext>
            </a:extLst>
          </p:cNvPr>
          <p:cNvPicPr>
            <a:picLocks noChangeAspect="1"/>
          </p:cNvPicPr>
          <p:nvPr/>
        </p:nvPicPr>
        <p:blipFill>
          <a:blip r:embed="rId6">
            <a:lum/>
            <a:alphaModFix/>
          </a:blip>
          <a:srcRect/>
          <a:stretch>
            <a:fillRect/>
          </a:stretch>
        </p:blipFill>
        <p:spPr>
          <a:xfrm>
            <a:off x="5400000" y="2376000"/>
            <a:ext cx="4031999" cy="2275919"/>
          </a:xfrm>
          <a:prstGeom prst="rect">
            <a:avLst/>
          </a:prstGeom>
          <a:noFill/>
          <a:ln>
            <a:noFill/>
          </a:ln>
        </p:spPr>
      </p:pic>
      <p:pic>
        <p:nvPicPr>
          <p:cNvPr id="6" name="Image 5">
            <a:extLst>
              <a:ext uri="{FF2B5EF4-FFF2-40B4-BE49-F238E27FC236}">
                <a16:creationId xmlns:a16="http://schemas.microsoft.com/office/drawing/2014/main" xmlns="" id="{114B7D6D-7707-4998-BA58-81BEF1326C61}"/>
              </a:ext>
            </a:extLst>
          </p:cNvPr>
          <p:cNvPicPr>
            <a:picLocks noChangeAspect="1"/>
          </p:cNvPicPr>
          <p:nvPr/>
        </p:nvPicPr>
        <p:blipFill>
          <a:blip r:embed="rId7">
            <a:lum/>
            <a:alphaModFix/>
          </a:blip>
          <a:srcRect/>
          <a:stretch>
            <a:fillRect/>
          </a:stretch>
        </p:blipFill>
        <p:spPr>
          <a:xfrm>
            <a:off x="326880" y="4752000"/>
            <a:ext cx="3993120" cy="2253960"/>
          </a:xfrm>
          <a:prstGeom prst="rect">
            <a:avLst/>
          </a:prstGeom>
          <a:noFill/>
          <a:ln>
            <a:noFill/>
          </a:ln>
        </p:spPr>
      </p:pic>
      <p:pic>
        <p:nvPicPr>
          <p:cNvPr id="7" name="Image 6">
            <a:extLst>
              <a:ext uri="{FF2B5EF4-FFF2-40B4-BE49-F238E27FC236}">
                <a16:creationId xmlns:a16="http://schemas.microsoft.com/office/drawing/2014/main" xmlns="" id="{0825345F-28ED-4F9D-8299-B3584C825668}"/>
              </a:ext>
            </a:extLst>
          </p:cNvPr>
          <p:cNvPicPr>
            <a:picLocks noChangeAspect="1"/>
          </p:cNvPicPr>
          <p:nvPr/>
        </p:nvPicPr>
        <p:blipFill>
          <a:blip r:embed="rId8">
            <a:lum/>
            <a:alphaModFix/>
          </a:blip>
          <a:srcRect/>
          <a:stretch>
            <a:fillRect/>
          </a:stretch>
        </p:blipFill>
        <p:spPr>
          <a:xfrm>
            <a:off x="5356440" y="4714920"/>
            <a:ext cx="4147559" cy="23410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pic>
        <p:nvPicPr>
          <p:cNvPr id="2" name="Espace réservé pour une image  1">
            <a:extLst>
              <a:ext uri="{FF2B5EF4-FFF2-40B4-BE49-F238E27FC236}">
                <a16:creationId xmlns:a16="http://schemas.microsoft.com/office/drawing/2014/main" xmlns="" id="{60DA33E5-373F-4677-81C1-2F29B96DB067}"/>
              </a:ext>
            </a:extLst>
          </p:cNvPr>
          <p:cNvPicPr>
            <a:picLocks noGrp="1" noChangeAspect="1"/>
          </p:cNvPicPr>
          <p:nvPr>
            <p:ph type="pic" idx="4294967295"/>
          </p:nvPr>
        </p:nvPicPr>
        <p:blipFill>
          <a:blip r:embed="rId3">
            <a:lum/>
            <a:alphaModFix/>
          </a:blip>
          <a:srcRect/>
          <a:stretch>
            <a:fillRect/>
          </a:stretch>
        </p:blipFill>
        <p:spPr>
          <a:xfrm>
            <a:off x="349200" y="144000"/>
            <a:ext cx="3826799" cy="2160000"/>
          </a:xfrm>
        </p:spPr>
      </p:pic>
      <p:pic>
        <p:nvPicPr>
          <p:cNvPr id="3" name="Image 2">
            <a:extLst>
              <a:ext uri="{FF2B5EF4-FFF2-40B4-BE49-F238E27FC236}">
                <a16:creationId xmlns:a16="http://schemas.microsoft.com/office/drawing/2014/main" xmlns="" id="{77D14F5D-F06C-4A5C-BBAE-BCE9524FCE66}"/>
              </a:ext>
            </a:extLst>
          </p:cNvPr>
          <p:cNvPicPr>
            <a:picLocks noChangeAspect="1"/>
          </p:cNvPicPr>
          <p:nvPr/>
        </p:nvPicPr>
        <p:blipFill>
          <a:blip r:embed="rId4">
            <a:lum/>
            <a:alphaModFix/>
          </a:blip>
          <a:srcRect/>
          <a:stretch>
            <a:fillRect/>
          </a:stretch>
        </p:blipFill>
        <p:spPr>
          <a:xfrm>
            <a:off x="294480" y="2417040"/>
            <a:ext cx="3881520" cy="2190960"/>
          </a:xfrm>
          <a:prstGeom prst="rect">
            <a:avLst/>
          </a:prstGeom>
          <a:noFill/>
          <a:ln>
            <a:noFill/>
          </a:ln>
        </p:spPr>
      </p:pic>
      <p:pic>
        <p:nvPicPr>
          <p:cNvPr id="4" name="Image 3">
            <a:extLst>
              <a:ext uri="{FF2B5EF4-FFF2-40B4-BE49-F238E27FC236}">
                <a16:creationId xmlns:a16="http://schemas.microsoft.com/office/drawing/2014/main" xmlns="" id="{0D48077F-6264-451D-A087-1B1AD0C04E50}"/>
              </a:ext>
            </a:extLst>
          </p:cNvPr>
          <p:cNvPicPr>
            <a:picLocks noChangeAspect="1"/>
          </p:cNvPicPr>
          <p:nvPr/>
        </p:nvPicPr>
        <p:blipFill>
          <a:blip r:embed="rId5">
            <a:lum/>
            <a:alphaModFix/>
          </a:blip>
          <a:srcRect/>
          <a:stretch>
            <a:fillRect/>
          </a:stretch>
        </p:blipFill>
        <p:spPr>
          <a:xfrm>
            <a:off x="5184000" y="109440"/>
            <a:ext cx="3888000" cy="2194560"/>
          </a:xfrm>
          <a:prstGeom prst="rect">
            <a:avLst/>
          </a:prstGeom>
          <a:noFill/>
          <a:ln>
            <a:noFill/>
          </a:ln>
        </p:spPr>
      </p:pic>
      <p:pic>
        <p:nvPicPr>
          <p:cNvPr id="5" name="Image 4">
            <a:extLst>
              <a:ext uri="{FF2B5EF4-FFF2-40B4-BE49-F238E27FC236}">
                <a16:creationId xmlns:a16="http://schemas.microsoft.com/office/drawing/2014/main" xmlns="" id="{B9EF60E3-2DA9-48FF-B81C-F1C99C9032BB}"/>
              </a:ext>
            </a:extLst>
          </p:cNvPr>
          <p:cNvPicPr>
            <a:picLocks noChangeAspect="1"/>
          </p:cNvPicPr>
          <p:nvPr/>
        </p:nvPicPr>
        <p:blipFill>
          <a:blip r:embed="rId6">
            <a:lum/>
            <a:alphaModFix/>
          </a:blip>
          <a:srcRect/>
          <a:stretch>
            <a:fillRect/>
          </a:stretch>
        </p:blipFill>
        <p:spPr>
          <a:xfrm>
            <a:off x="5112000" y="2394360"/>
            <a:ext cx="3960000" cy="2235240"/>
          </a:xfrm>
          <a:prstGeom prst="rect">
            <a:avLst/>
          </a:prstGeom>
          <a:noFill/>
          <a:ln>
            <a:noFill/>
          </a:ln>
        </p:spPr>
      </p:pic>
      <p:pic>
        <p:nvPicPr>
          <p:cNvPr id="6" name="Image 5">
            <a:extLst>
              <a:ext uri="{FF2B5EF4-FFF2-40B4-BE49-F238E27FC236}">
                <a16:creationId xmlns:a16="http://schemas.microsoft.com/office/drawing/2014/main" xmlns="" id="{DA819EB1-84D7-49B3-B34A-C125CFDBE5FA}"/>
              </a:ext>
            </a:extLst>
          </p:cNvPr>
          <p:cNvPicPr>
            <a:picLocks noChangeAspect="1"/>
          </p:cNvPicPr>
          <p:nvPr/>
        </p:nvPicPr>
        <p:blipFill>
          <a:blip r:embed="rId7">
            <a:lum/>
            <a:alphaModFix/>
          </a:blip>
          <a:srcRect/>
          <a:stretch>
            <a:fillRect/>
          </a:stretch>
        </p:blipFill>
        <p:spPr>
          <a:xfrm>
            <a:off x="5112000" y="4752000"/>
            <a:ext cx="3960000" cy="2235240"/>
          </a:xfrm>
          <a:prstGeom prst="rect">
            <a:avLst/>
          </a:prstGeom>
          <a:noFill/>
          <a:ln>
            <a:noFill/>
          </a:ln>
        </p:spPr>
      </p:pic>
      <p:pic>
        <p:nvPicPr>
          <p:cNvPr id="7" name="Image 6">
            <a:extLst>
              <a:ext uri="{FF2B5EF4-FFF2-40B4-BE49-F238E27FC236}">
                <a16:creationId xmlns:a16="http://schemas.microsoft.com/office/drawing/2014/main" xmlns="" id="{F8EEFB62-53AB-464D-88B4-14F90C551CDC}"/>
              </a:ext>
            </a:extLst>
          </p:cNvPr>
          <p:cNvPicPr>
            <a:picLocks noChangeAspect="1"/>
          </p:cNvPicPr>
          <p:nvPr/>
        </p:nvPicPr>
        <p:blipFill>
          <a:blip r:embed="rId8">
            <a:lum/>
            <a:alphaModFix/>
          </a:blip>
          <a:srcRect/>
          <a:stretch>
            <a:fillRect/>
          </a:stretch>
        </p:blipFill>
        <p:spPr>
          <a:xfrm>
            <a:off x="288000" y="4756320"/>
            <a:ext cx="3946680" cy="2227680"/>
          </a:xfrm>
          <a:prstGeom prst="rect">
            <a:avLst/>
          </a:prstGeom>
          <a:noFill/>
          <a:ln>
            <a:noFill/>
          </a:ln>
        </p:spPr>
      </p:pic>
    </p:spTree>
  </p:cSld>
  <p:clrMapOvr>
    <a:masterClrMapping/>
  </p:clrMapOvr>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yt-dark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TotalTime>
  <Words>463</Words>
  <Application>Microsoft Macintosh PowerPoint</Application>
  <PresentationFormat>Personnalisé</PresentationFormat>
  <Paragraphs>96</Paragraphs>
  <Slides>21</Slides>
  <Notes>21</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21</vt:i4>
      </vt:variant>
    </vt:vector>
  </HeadingPairs>
  <TitlesOfParts>
    <vt:vector size="33" baseType="lpstr">
      <vt:lpstr>Albany</vt:lpstr>
      <vt:lpstr>Arial Unicode MS</vt:lpstr>
      <vt:lpstr>Calibri</vt:lpstr>
      <vt:lpstr>Mangal</vt:lpstr>
      <vt:lpstr>Microsoft YaHei</vt:lpstr>
      <vt:lpstr>StarSymbol</vt:lpstr>
      <vt:lpstr>Tahoma</vt:lpstr>
      <vt:lpstr>Thorndale</vt:lpstr>
      <vt:lpstr>Times New Roman</vt:lpstr>
      <vt:lpstr>Arial</vt:lpstr>
      <vt:lpstr>Standard</vt:lpstr>
      <vt:lpstr>lyt-darkblue</vt:lpstr>
      <vt:lpstr>Présentation PowerPoint</vt:lpstr>
      <vt:lpstr>Présentation PowerPoint</vt:lpstr>
      <vt:lpstr>Présentation PowerPoint</vt:lpstr>
      <vt:lpstr>Observons ce tableau réalisé par un artiste chinois contemporain, Yang Yongliang. Que voyez-vous ?</vt:lpstr>
      <vt:lpstr>Voici un détail de l'oeuvre. Quels sont les éléments qui composent le tableau ? Comparez avec l'affiche.</vt:lpstr>
      <vt:lpstr>Pour comprendre comment travaille l'artiste :</vt:lpstr>
      <vt:lpstr>De quoi parle-t-on quand on parle  de cadrage et d’échelles de plan au cinéma ?</vt:lpstr>
      <vt:lpstr>Présentation PowerPoint</vt:lpstr>
      <vt:lpstr>Présentation PowerPoint</vt:lpstr>
      <vt:lpstr>De quoi parle-t-on quand on parle de plongée et de contre-plongée ?</vt:lpstr>
      <vt:lpstr>Présentation PowerPoint</vt:lpstr>
      <vt:lpstr>Présentation PowerPoint</vt:lpstr>
      <vt:lpstr>Fiche activité : le point de vue</vt:lpstr>
      <vt:lpstr>Fiche activité : caractérisation de l’enfant</vt:lpstr>
      <vt:lpstr>Fiche activité : reconnaître les animaux</vt:lpstr>
      <vt:lpstr>Fiche activité : remettre le film dans l’ordre</vt:lpstr>
      <vt:lpstr>Fiche activité : trouver des indices pour reconnaître le personnage</vt:lpstr>
      <vt:lpstr>Fiche activité : comparer deux scènes (1)</vt:lpstr>
      <vt:lpstr>Fiche activité : comparer deux scènes (2)</vt:lpstr>
      <vt:lpstr>Solutions ( 1)</vt:lpstr>
      <vt:lpstr>Solutions (2)</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Utilisateur de Microsoft Office</cp:lastModifiedBy>
  <cp:revision>39</cp:revision>
  <cp:lastPrinted>2018-10-08T10:45:32Z</cp:lastPrinted>
  <dcterms:created xsi:type="dcterms:W3CDTF">2015-09-14T15:15:37Z</dcterms:created>
  <dcterms:modified xsi:type="dcterms:W3CDTF">2019-03-31T12:19:18Z</dcterms:modified>
</cp:coreProperties>
</file>