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eroulant.21.png" descr="deroulant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96" y="3948307"/>
            <a:ext cx="10299652" cy="581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3221960" y="3924706"/>
            <a:ext cx="10299652" cy="567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3221960" y="3924706"/>
            <a:ext cx="10299652" cy="567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727" y="3862435"/>
            <a:ext cx="10299652" cy="580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5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3221960" y="3924706"/>
            <a:ext cx="10299652" cy="567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3055" r="0" b="4682"/>
          <a:stretch>
            <a:fillRect/>
          </a:stretch>
        </p:blipFill>
        <p:spPr>
          <a:xfrm>
            <a:off x="922275" y="3670154"/>
            <a:ext cx="10180556" cy="6265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3221960" y="3924706"/>
            <a:ext cx="10299652" cy="567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7755" y="3503448"/>
            <a:ext cx="10071780" cy="6709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3221960" y="3924706"/>
            <a:ext cx="10299652" cy="567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98054" y="3993269"/>
            <a:ext cx="10231182" cy="5729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  <p:bldP build="whole" bldLvl="1" animBg="1" rev="0" advAuto="0" spid="16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