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t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Auteur et date</a:t>
            </a:r>
          </a:p>
        </p:txBody>
      </p:sp>
      <p:sp>
        <p:nvSpPr>
          <p:cNvPr id="12" name="Titre de la présentation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13" name="Texte niveau 1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Sous-titre de la présentation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Déclaration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e niveau 1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Données clés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Données clés</a:t>
            </a:r>
          </a:p>
        </p:txBody>
      </p:sp>
      <p:sp>
        <p:nvSpPr>
          <p:cNvPr id="10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Texte niveau 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« Citation notable »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itre de la présentation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23" name="Auteur et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Auteur et date</a:t>
            </a:r>
          </a:p>
        </p:txBody>
      </p:sp>
      <p:sp>
        <p:nvSpPr>
          <p:cNvPr id="24" name="Texte niveau 1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Sous-titre de la présentation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Titre de diapositiv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Titre de diapositive</a:t>
            </a:r>
          </a:p>
        </p:txBody>
      </p:sp>
      <p:sp>
        <p:nvSpPr>
          <p:cNvPr id="34" name="Texte niveau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uméro de diapositive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de diapositiv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43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44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61" name="Texte niveau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6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re de section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Titre de section</a:t>
            </a:r>
          </a:p>
        </p:txBody>
      </p:sp>
      <p:sp>
        <p:nvSpPr>
          <p:cNvPr id="72" name="Numéro de diapositive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80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8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re de l’ordre du jour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l’ordre du jour</a:t>
            </a:r>
          </a:p>
        </p:txBody>
      </p:sp>
      <p:sp>
        <p:nvSpPr>
          <p:cNvPr id="89" name="Sous-titre de l’ordre du jour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l’ordre du jour</a:t>
            </a:r>
          </a:p>
        </p:txBody>
      </p:sp>
      <p:sp>
        <p:nvSpPr>
          <p:cNvPr id="90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Rubriques de l’ordre du jour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Titre de diapositive</a:t>
            </a:r>
          </a:p>
        </p:txBody>
      </p:sp>
      <p:sp>
        <p:nvSpPr>
          <p:cNvPr id="3" name="Texte niveau 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4782_backdrop_scale_1280xauto.jpg" descr="4782_backdrop_scale_1280xaut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78342" y="2406567"/>
            <a:ext cx="15827316" cy="8902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18776831.jpg-r_1920_1080-f_jpg-q_x-xxyxx.jpg" descr="18776831.jpg-r_1920_1080-f_jpg-q_x-xxyxx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70274" y="2796268"/>
            <a:ext cx="15043452" cy="81234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hpThumb_generated_thumbnail.png" descr="phpThumb_generated_thumbnai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28064" y="2532379"/>
            <a:ext cx="15527872" cy="86512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18776826.jpg-r_1920_1080-f_jpg-q_x-xxyxx.jpg" descr="18776826.jpg-r_1920_1080-f_jpg-q_x-xxyxx.jpg"/>
          <p:cNvPicPr>
            <a:picLocks noChangeAspect="1"/>
          </p:cNvPicPr>
          <p:nvPr/>
        </p:nvPicPr>
        <p:blipFill>
          <a:blip r:embed="rId2">
            <a:extLst/>
          </a:blip>
          <a:srcRect l="0" t="21765" r="42665" b="0"/>
          <a:stretch>
            <a:fillRect/>
          </a:stretch>
        </p:blipFill>
        <p:spPr>
          <a:xfrm>
            <a:off x="5523904" y="1929407"/>
            <a:ext cx="13336353" cy="9857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99856" y="2942431"/>
            <a:ext cx="13984301" cy="78312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hpThumb_generated_thumbnail.png" descr="phpThumb_generated_thumbnail.png"/>
          <p:cNvPicPr>
            <a:picLocks noChangeAspect="1"/>
          </p:cNvPicPr>
          <p:nvPr/>
        </p:nvPicPr>
        <p:blipFill>
          <a:blip r:embed="rId2">
            <a:extLst/>
          </a:blip>
          <a:srcRect l="0" t="0" r="47484" b="0"/>
          <a:stretch>
            <a:fillRect/>
          </a:stretch>
        </p:blipFill>
        <p:spPr>
          <a:xfrm>
            <a:off x="8280995" y="2708870"/>
            <a:ext cx="7821896" cy="82983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64906" y="2741104"/>
            <a:ext cx="14654188" cy="8233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