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62" r:id="rId3"/>
    <p:sldId id="267" r:id="rId4"/>
    <p:sldId id="258" r:id="rId5"/>
    <p:sldId id="268" r:id="rId6"/>
    <p:sldId id="260" r:id="rId7"/>
    <p:sldId id="269" r:id="rId8"/>
    <p:sldId id="265" r:id="rId9"/>
    <p:sldId id="259" r:id="rId10"/>
    <p:sldId id="263" r:id="rId11"/>
    <p:sldId id="261" r:id="rId12"/>
    <p:sldId id="266" r:id="rId13"/>
    <p:sldId id="256" r:id="rId14"/>
    <p:sldId id="264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6"/>
    <p:restoredTop sz="92663"/>
  </p:normalViewPr>
  <p:slideViewPr>
    <p:cSldViewPr snapToGrid="0" snapToObjects="1">
      <p:cViewPr varScale="1">
        <p:scale>
          <a:sx n="55" d="100"/>
          <a:sy n="55" d="100"/>
        </p:scale>
        <p:origin x="1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44259-535F-C34C-8DC1-089428473A02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ECA0A-89EA-FF41-B83D-79EED3C7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63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FA27-8CCF-174A-AE29-FFD52372831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3CA7-856E-B549-A939-8D12F5762A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6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FA27-8CCF-174A-AE29-FFD52372831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3CA7-856E-B549-A939-8D12F5762A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15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FA27-8CCF-174A-AE29-FFD52372831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3CA7-856E-B549-A939-8D12F5762A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62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FA27-8CCF-174A-AE29-FFD52372831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3CA7-856E-B549-A939-8D12F5762A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52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FA27-8CCF-174A-AE29-FFD52372831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3CA7-856E-B549-A939-8D12F5762A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40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FA27-8CCF-174A-AE29-FFD52372831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3CA7-856E-B549-A939-8D12F5762A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116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FA27-8CCF-174A-AE29-FFD52372831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3CA7-856E-B549-A939-8D12F5762A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68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FA27-8CCF-174A-AE29-FFD52372831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3CA7-856E-B549-A939-8D12F5762A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0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FA27-8CCF-174A-AE29-FFD52372831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3CA7-856E-B549-A939-8D12F5762A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5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FA27-8CCF-174A-AE29-FFD52372831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3CA7-856E-B549-A939-8D12F5762A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84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FA27-8CCF-174A-AE29-FFD52372831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3CA7-856E-B549-A939-8D12F5762A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45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BFA27-8CCF-174A-AE29-FFD52372831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3CA7-856E-B549-A939-8D12F5762A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78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4887" y="1252330"/>
            <a:ext cx="10455965" cy="3677479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5200" dirty="0" smtClean="0"/>
              <a:t>Une photographe a rapporté quelques images de la tour Eiffel lors de son dernier voyage</a:t>
            </a:r>
            <a:r>
              <a:rPr lang="mr-IN" sz="5200" dirty="0" smtClean="0"/>
              <a:t>…</a:t>
            </a:r>
            <a:endParaRPr lang="fr-FR" sz="5200" dirty="0" smtClean="0">
              <a:latin typeface="+mj-lt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4400" b="1" dirty="0" smtClean="0">
              <a:latin typeface="+mj-lt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4400" b="1" dirty="0" smtClean="0">
              <a:latin typeface="+mj-lt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 smtClean="0">
                <a:latin typeface="+mj-lt"/>
              </a:rPr>
              <a:t>Partons en visite à Paris et devinons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u="sng" dirty="0" smtClean="0">
                <a:latin typeface="+mj-lt"/>
              </a:rPr>
              <a:t>où s’est placée la photographe</a:t>
            </a:r>
            <a:r>
              <a:rPr lang="fr-FR" sz="4400" b="1" dirty="0" smtClean="0">
                <a:latin typeface="+mj-lt"/>
              </a:rPr>
              <a:t>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 smtClean="0">
                <a:latin typeface="+mj-lt"/>
              </a:rPr>
              <a:t>pour prendre chaque photo et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 smtClean="0">
                <a:latin typeface="+mj-lt"/>
              </a:rPr>
              <a:t>comment elle </a:t>
            </a:r>
            <a:r>
              <a:rPr lang="fr-FR" sz="4400" b="1" dirty="0" smtClean="0">
                <a:latin typeface="+mj-lt"/>
              </a:rPr>
              <a:t>a orienté </a:t>
            </a:r>
            <a:r>
              <a:rPr lang="fr-FR" sz="4400" b="1" dirty="0" smtClean="0">
                <a:latin typeface="+mj-lt"/>
              </a:rPr>
              <a:t>son appareil photo </a:t>
            </a:r>
            <a:r>
              <a:rPr lang="mr-IN" sz="4400" b="1" dirty="0" smtClean="0">
                <a:latin typeface="+mj-lt"/>
              </a:rPr>
              <a:t>…</a:t>
            </a:r>
            <a:endParaRPr lang="fr-FR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07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3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0"/>
            <a:ext cx="10708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70300" y="609925"/>
            <a:ext cx="4292600" cy="57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78" y="1350064"/>
            <a:ext cx="10763088" cy="42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605693"/>
            <a:ext cx="7747000" cy="57404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169877" y="5251938"/>
            <a:ext cx="1852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FIN DU VOYAGE !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BRAVO  ;-)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6700"/>
            <a:ext cx="96393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1431235"/>
            <a:ext cx="3932237" cy="983974"/>
          </a:xfrm>
        </p:spPr>
        <p:txBody>
          <a:bodyPr/>
          <a:lstStyle/>
          <a:p>
            <a:r>
              <a:rPr lang="fr-FR" dirty="0" smtClean="0"/>
              <a:t>La photographe est face à la tour Eiffel.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3260035"/>
            <a:ext cx="3932237" cy="2151753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1"/>
                </a:solidFill>
              </a:rPr>
              <a:t>L’appareil photo est à l’horizontal. L’angle de prise de vue est « normal ».</a:t>
            </a:r>
            <a:endParaRPr lang="fr-FR" sz="3200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277" y="1431235"/>
            <a:ext cx="5970830" cy="398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3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7800"/>
            <a:ext cx="97536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1431235"/>
            <a:ext cx="3932237" cy="9839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photographe est au-dessus de la tour Eiffel.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3260035"/>
            <a:ext cx="3932237" cy="2151753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1"/>
                </a:solidFill>
              </a:rPr>
              <a:t>L’appareil photo est incliné vers le bas. L’angle de prise de vue une « plongée ».</a:t>
            </a:r>
            <a:endParaRPr lang="fr-FR" sz="3200" dirty="0">
              <a:solidFill>
                <a:schemeClr val="accent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226" y="1447731"/>
            <a:ext cx="5957722" cy="396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89" y="622300"/>
            <a:ext cx="8751711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1431235"/>
            <a:ext cx="3932237" cy="983974"/>
          </a:xfrm>
        </p:spPr>
        <p:txBody>
          <a:bodyPr/>
          <a:lstStyle/>
          <a:p>
            <a:r>
              <a:rPr lang="fr-FR" dirty="0" smtClean="0"/>
              <a:t>La photographe est au pied de la tour Eiffel.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3260035"/>
            <a:ext cx="3932237" cy="2151753"/>
          </a:xfrm>
        </p:spPr>
        <p:txBody>
          <a:bodyPr>
            <a:normAutofit lnSpcReduction="10000"/>
          </a:bodyPr>
          <a:lstStyle/>
          <a:p>
            <a:r>
              <a:rPr lang="fr-FR" sz="3200" dirty="0" smtClean="0">
                <a:solidFill>
                  <a:schemeClr val="accent1"/>
                </a:solidFill>
              </a:rPr>
              <a:t>L’appareil photo est incliné vers le haut. L’angle de prise de vue est  une « contre-plongée ».</a:t>
            </a:r>
            <a:endParaRPr lang="fr-FR" sz="3200" dirty="0">
              <a:solidFill>
                <a:schemeClr val="accent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23" y="1431235"/>
            <a:ext cx="6225577" cy="40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0" y="334432"/>
            <a:ext cx="4635500" cy="6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0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119</Words>
  <Application>Microsoft Macintosh PowerPoint</Application>
  <PresentationFormat>Grand écran</PresentationFormat>
  <Paragraphs>15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Calibri</vt:lpstr>
      <vt:lpstr>Calibri Light</vt:lpstr>
      <vt:lpstr>Mangal</vt:lpstr>
      <vt:lpstr>Arial</vt:lpstr>
      <vt:lpstr>Thème Office</vt:lpstr>
      <vt:lpstr>Présentation PowerPoint</vt:lpstr>
      <vt:lpstr>Présentation PowerPoint</vt:lpstr>
      <vt:lpstr>La photographe est face à la tour Eiffel.</vt:lpstr>
      <vt:lpstr>Présentation PowerPoint</vt:lpstr>
      <vt:lpstr>La photographe est au-dessus de la tour Eiffel.</vt:lpstr>
      <vt:lpstr>Présentation PowerPoint</vt:lpstr>
      <vt:lpstr>La photographe est au pied de la tour Eiffel.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Jennifer</dc:creator>
  <cp:lastModifiedBy>Jennifer</cp:lastModifiedBy>
  <cp:revision>6</cp:revision>
  <dcterms:created xsi:type="dcterms:W3CDTF">2019-01-28T17:20:46Z</dcterms:created>
  <dcterms:modified xsi:type="dcterms:W3CDTF">2019-01-28T19:58:48Z</dcterms:modified>
</cp:coreProperties>
</file>